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32"/>
      <p:bold r:id="rId33"/>
    </p:embeddedFont>
    <p:embeddedFont>
      <p:font typeface="Fira Code Light" panose="020B0809050000020004" pitchFamily="49" charset="0"/>
      <p:regular r:id="rId34"/>
      <p:bold r:id="rId35"/>
    </p:embeddedFont>
    <p:embeddedFont>
      <p:font typeface="Fira Code Medium" panose="020B0809050000020004" pitchFamily="49" charset="0"/>
      <p:regular r:id="rId36"/>
      <p:bold r:id="rId37"/>
    </p:embeddedFont>
    <p:embeddedFont>
      <p:font typeface="Inter" panose="020B0604020202020204" charset="0"/>
      <p:regular r:id="rId38"/>
      <p:bold r:id="rId39"/>
      <p:italic r:id="rId40"/>
      <p:boldItalic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  <p:embeddedFont>
      <p:font typeface="Oswald" panose="00000500000000000000" pitchFamily="2" charset="0"/>
      <p:regular r:id="rId46"/>
      <p:bold r:id="rId47"/>
    </p:embeddedFont>
    <p:embeddedFont>
      <p:font typeface="Oswald Light" panose="00000400000000000000" pitchFamily="2" charset="0"/>
      <p:regular r:id="rId48"/>
      <p:bold r:id="rId49"/>
    </p:embeddedFont>
    <p:embeddedFont>
      <p:font typeface="Oswald Medium" panose="00000600000000000000" pitchFamily="2" charset="0"/>
      <p:regular r:id="rId50"/>
      <p:bold r:id="rId51"/>
    </p:embeddedFont>
    <p:embeddedFont>
      <p:font typeface="Oswald SemiBold" panose="00000700000000000000" pitchFamily="2" charset="0"/>
      <p:regular r:id="rId52"/>
      <p:bold r:id="rId53"/>
    </p:embeddedFont>
    <p:embeddedFont>
      <p:font typeface="Roboto Condensed Light" panose="02000000000000000000" pitchFamily="2" charset="0"/>
      <p:regular r:id="rId54"/>
      <p: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hyUoyb3W5h/qmnzel9JMzXVjXj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31F7D7-2057-4765-920E-5D03ED3B7624}">
  <a:tblStyle styleId="{ED31F7D7-2057-4765-920E-5D03ED3B762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ae4a7aa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34ae4a7aa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4a8dccada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2" name="Google Shape;662;g34a8dccada9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4ae4a7aaf4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6" name="Google Shape;726;g34ae4a7aaf4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4ae4a7aaf4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3" name="Google Shape;763;g34ae4a7aaf4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4ae4a7aaf4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5" name="Google Shape;795;g34ae4a7aaf4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4ae4a7aaf4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2" name="Google Shape;852;g34ae4a7aaf4_0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4ae4a7aaf4_0_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0" name="Google Shape;900;g34ae4a7aaf4_0_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4ae4a7aaf4_0_1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7" name="Google Shape;957;g34ae4a7aaf4_0_1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4ae4a7aaf4_0_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1" name="Google Shape;971;g34ae4a7aaf4_0_1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4ae4a7aaf4_0_1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6" name="Google Shape;986;g34ae4a7aaf4_0_1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4ae4a7aaf4_0_1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5" name="Google Shape;995;g34ae4a7aaf4_0_1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4ae4a7aaf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34ae4a7aaf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4a8dccada9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3" name="Google Shape;1013;g34a8dccada9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34ae4a7aaf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7" name="Google Shape;1077;g34ae4a7aaf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swald Light"/>
              <a:buAutoNum type="arabicPeriod"/>
            </a:pPr>
            <a:r>
              <a:rPr lang="en" sz="7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 Маш хэрэгтэй мэдээллүүдийг багтаасан байна.</a:t>
            </a:r>
            <a:endParaRPr sz="7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swald Light"/>
              <a:buAutoNum type="arabicPeriod"/>
            </a:pPr>
            <a:r>
              <a:rPr lang="en" sz="7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Back button хэрэгтэй.</a:t>
            </a:r>
            <a:endParaRPr sz="7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swald Light"/>
              <a:buAutoNum type="arabicPeriod"/>
            </a:pPr>
            <a:r>
              <a:rPr lang="en" sz="7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Харагдах байдал таалагдаж байна.</a:t>
            </a:r>
            <a:endParaRPr sz="7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swald Light"/>
              <a:buAutoNum type="arabicPeriod"/>
            </a:pPr>
            <a:r>
              <a:rPr lang="en" sz="7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Хуанли хэсэгт calendar оруулж өгөөд үйл ажиллагаатай өдрүүдийг тодотговол илүү ойлгомжтой болох байх.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34a8dccada9_1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5" name="Google Shape;1105;g34a8dccada9_1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4a8dccada9_1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34a8dccada9_1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34ae4a7aaf4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7" name="Google Shape;1207;g34ae4a7aaf4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Системийн зорилгд нийцэж чадсан байгааг хэрэглэгчидийн сэтгэгдэлээр дүгнэж болохоор байна.</a:t>
            </a:r>
            <a:endParaRPr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4ae4a7aaf4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9" name="Google Shape;1219;g34ae4a7aaf4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Комэнтоос ийм2 сайжруулалт хийх хэрэгтэй гэж дүгнэсэн</a:t>
            </a:r>
            <a:endParaRPr sz="14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3535f3b136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6" name="Google Shape;1226;g3535f3b136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3535f3b136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3535f3b136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3535f3b136d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3535f3b136d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3535f3b136d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3535f3b136d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4a8dccada9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34a8dccada9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4ae4a7aaf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4ae4a7aaf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4ae4a7aaf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4ae4a7aaf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4ae4a7aaf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4ae4a7aaf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4ae4a7aaf4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g34ae4a7aaf4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4ae4a7aaf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g34ae4a7aaf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4ae4a7aaf4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g34ae4a7aaf4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_1_1_1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75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FFFFFF">
              <a:alpha val="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75"/>
          <p:cNvSpPr txBox="1">
            <a:spLocks noGrp="1"/>
          </p:cNvSpPr>
          <p:nvPr>
            <p:ph type="subTitle" idx="1"/>
          </p:nvPr>
        </p:nvSpPr>
        <p:spPr>
          <a:xfrm>
            <a:off x="720000" y="1265100"/>
            <a:ext cx="5147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7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75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75"/>
          <p:cNvSpPr txBox="1">
            <a:spLocks noGrp="1"/>
          </p:cNvSpPr>
          <p:nvPr>
            <p:ph type="subTitle" idx="3"/>
          </p:nvPr>
        </p:nvSpPr>
        <p:spPr>
          <a:xfrm>
            <a:off x="719988" y="2497413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75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5"/>
          <p:cNvSpPr txBox="1">
            <a:spLocks noGrp="1"/>
          </p:cNvSpPr>
          <p:nvPr>
            <p:ph type="subTitle" idx="5"/>
          </p:nvPr>
        </p:nvSpPr>
        <p:spPr>
          <a:xfrm>
            <a:off x="719988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6" name="Google Shape;16;p75"/>
          <p:cNvGrpSpPr/>
          <p:nvPr/>
        </p:nvGrpSpPr>
        <p:grpSpPr>
          <a:xfrm>
            <a:off x="8424000" y="209249"/>
            <a:ext cx="433559" cy="78899"/>
            <a:chOff x="8424000" y="285449"/>
            <a:chExt cx="433559" cy="78899"/>
          </a:xfrm>
        </p:grpSpPr>
        <p:cxnSp>
          <p:nvCxnSpPr>
            <p:cNvPr id="17" name="Google Shape;17;p7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" name="Google Shape;18;p7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75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20" name="Google Shape;20;p7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1" name="Google Shape;21;p7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ae4a7aaf4_0_76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FFFFFF">
              <a:alpha val="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34ae4a7aaf4_0_763"/>
          <p:cNvSpPr txBox="1">
            <a:spLocks noGrp="1"/>
          </p:cNvSpPr>
          <p:nvPr>
            <p:ph type="title"/>
          </p:nvPr>
        </p:nvSpPr>
        <p:spPr>
          <a:xfrm>
            <a:off x="1024800" y="976100"/>
            <a:ext cx="48675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77" name="Google Shape;177;g34ae4a7aaf4_0_763"/>
          <p:cNvSpPr txBox="1">
            <a:spLocks noGrp="1"/>
          </p:cNvSpPr>
          <p:nvPr>
            <p:ph type="subTitle" idx="1"/>
          </p:nvPr>
        </p:nvSpPr>
        <p:spPr>
          <a:xfrm>
            <a:off x="1024800" y="1627026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34ae4a7aaf4_0_763"/>
          <p:cNvSpPr txBox="1">
            <a:spLocks noGrp="1"/>
          </p:cNvSpPr>
          <p:nvPr>
            <p:ph type="title" idx="2"/>
          </p:nvPr>
        </p:nvSpPr>
        <p:spPr>
          <a:xfrm>
            <a:off x="2138250" y="2114836"/>
            <a:ext cx="48675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79" name="Google Shape;179;g34ae4a7aaf4_0_763"/>
          <p:cNvSpPr txBox="1">
            <a:spLocks noGrp="1"/>
          </p:cNvSpPr>
          <p:nvPr>
            <p:ph type="subTitle" idx="3"/>
          </p:nvPr>
        </p:nvSpPr>
        <p:spPr>
          <a:xfrm>
            <a:off x="2138250" y="2765660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g34ae4a7aaf4_0_763"/>
          <p:cNvSpPr txBox="1">
            <a:spLocks noGrp="1"/>
          </p:cNvSpPr>
          <p:nvPr>
            <p:ph type="title" idx="4"/>
          </p:nvPr>
        </p:nvSpPr>
        <p:spPr>
          <a:xfrm>
            <a:off x="3251700" y="3278901"/>
            <a:ext cx="48675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81" name="Google Shape;181;g34ae4a7aaf4_0_763"/>
          <p:cNvSpPr txBox="1">
            <a:spLocks noGrp="1"/>
          </p:cNvSpPr>
          <p:nvPr>
            <p:ph type="subTitle" idx="5"/>
          </p:nvPr>
        </p:nvSpPr>
        <p:spPr>
          <a:xfrm>
            <a:off x="3251700" y="3929725"/>
            <a:ext cx="4867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2" name="Google Shape;182;g34ae4a7aaf4_0_763"/>
          <p:cNvGrpSpPr/>
          <p:nvPr/>
        </p:nvGrpSpPr>
        <p:grpSpPr>
          <a:xfrm>
            <a:off x="8424000" y="209249"/>
            <a:ext cx="433559" cy="78899"/>
            <a:chOff x="8424000" y="285449"/>
            <a:chExt cx="433559" cy="78899"/>
          </a:xfrm>
        </p:grpSpPr>
        <p:cxnSp>
          <p:nvCxnSpPr>
            <p:cNvPr id="183" name="Google Shape;183;g34ae4a7aaf4_0_76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4" name="Google Shape;184;g34ae4a7aaf4_0_76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5" name="Google Shape;185;g34ae4a7aaf4_0_763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186" name="Google Shape;186;g34ae4a7aaf4_0_76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7" name="Google Shape;187;g34ae4a7aaf4_0_76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ae4a7aaf4_0_777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FFFFFF">
              <a:alpha val="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34ae4a7aaf4_0_77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91" name="Google Shape;191;g34ae4a7aaf4_0_777"/>
          <p:cNvGrpSpPr/>
          <p:nvPr/>
        </p:nvGrpSpPr>
        <p:grpSpPr>
          <a:xfrm>
            <a:off x="8424000" y="209249"/>
            <a:ext cx="433559" cy="78899"/>
            <a:chOff x="8424000" y="285449"/>
            <a:chExt cx="433559" cy="78899"/>
          </a:xfrm>
        </p:grpSpPr>
        <p:cxnSp>
          <p:nvCxnSpPr>
            <p:cNvPr id="192" name="Google Shape;192;g34ae4a7aaf4_0_77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3" name="Google Shape;193;g34ae4a7aaf4_0_77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4" name="Google Shape;194;g34ae4a7aaf4_0_777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195" name="Google Shape;195;g34ae4a7aaf4_0_77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6" name="Google Shape;196;g34ae4a7aaf4_0_77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ae4a7aaf4_0_1399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FFFFFF">
              <a:alpha val="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34ae4a7aaf4_0_139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g34ae4a7aaf4_0_1399"/>
          <p:cNvSpPr txBox="1">
            <a:spLocks noGrp="1"/>
          </p:cNvSpPr>
          <p:nvPr>
            <p:ph type="body" idx="1"/>
          </p:nvPr>
        </p:nvSpPr>
        <p:spPr>
          <a:xfrm>
            <a:off x="1056600" y="1598400"/>
            <a:ext cx="3492000" cy="25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marL="914400" lvl="1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201" name="Google Shape;201;g34ae4a7aaf4_0_1399"/>
          <p:cNvGrpSpPr/>
          <p:nvPr/>
        </p:nvGrpSpPr>
        <p:grpSpPr>
          <a:xfrm>
            <a:off x="8424000" y="209249"/>
            <a:ext cx="433559" cy="78899"/>
            <a:chOff x="8424000" y="285449"/>
            <a:chExt cx="433559" cy="78899"/>
          </a:xfrm>
        </p:grpSpPr>
        <p:cxnSp>
          <p:nvCxnSpPr>
            <p:cNvPr id="202" name="Google Shape;202;g34ae4a7aaf4_0_139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3" name="Google Shape;203;g34ae4a7aaf4_0_139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" name="Google Shape;204;g34ae4a7aaf4_0_1399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205" name="Google Shape;205;g34ae4a7aaf4_0_139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6" name="Google Shape;206;g34ae4a7aaf4_0_139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_2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ae4a7aaf4_0_1409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FFFFFF">
              <a:alpha val="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34ae4a7aaf4_0_1409"/>
          <p:cNvSpPr txBox="1">
            <a:spLocks noGrp="1"/>
          </p:cNvSpPr>
          <p:nvPr>
            <p:ph type="subTitle" idx="1"/>
          </p:nvPr>
        </p:nvSpPr>
        <p:spPr>
          <a:xfrm>
            <a:off x="720000" y="1265088"/>
            <a:ext cx="49662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g34ae4a7aaf4_0_140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74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g34ae4a7aaf4_0_1409"/>
          <p:cNvSpPr txBox="1">
            <a:spLocks noGrp="1"/>
          </p:cNvSpPr>
          <p:nvPr>
            <p:ph type="subTitle" idx="2"/>
          </p:nvPr>
        </p:nvSpPr>
        <p:spPr>
          <a:xfrm>
            <a:off x="720000" y="2080940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g34ae4a7aaf4_0_1409"/>
          <p:cNvSpPr txBox="1">
            <a:spLocks noGrp="1"/>
          </p:cNvSpPr>
          <p:nvPr>
            <p:ph type="subTitle" idx="3"/>
          </p:nvPr>
        </p:nvSpPr>
        <p:spPr>
          <a:xfrm>
            <a:off x="719975" y="2497429"/>
            <a:ext cx="49662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3" name="Google Shape;213;g34ae4a7aaf4_0_1409"/>
          <p:cNvSpPr txBox="1">
            <a:spLocks noGrp="1"/>
          </p:cNvSpPr>
          <p:nvPr>
            <p:ph type="subTitle" idx="4"/>
          </p:nvPr>
        </p:nvSpPr>
        <p:spPr>
          <a:xfrm>
            <a:off x="720000" y="3379388"/>
            <a:ext cx="4966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g34ae4a7aaf4_0_1409"/>
          <p:cNvSpPr txBox="1">
            <a:spLocks noGrp="1"/>
          </p:cNvSpPr>
          <p:nvPr>
            <p:ph type="subTitle" idx="5"/>
          </p:nvPr>
        </p:nvSpPr>
        <p:spPr>
          <a:xfrm>
            <a:off x="719963" y="3795862"/>
            <a:ext cx="4966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g34ae4a7aaf4_0_1409"/>
          <p:cNvSpPr txBox="1">
            <a:spLocks noGrp="1"/>
          </p:cNvSpPr>
          <p:nvPr>
            <p:ph type="subTitle" idx="6"/>
          </p:nvPr>
        </p:nvSpPr>
        <p:spPr>
          <a:xfrm>
            <a:off x="5686250" y="2080938"/>
            <a:ext cx="27381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g34ae4a7aaf4_0_1409"/>
          <p:cNvSpPr txBox="1">
            <a:spLocks noGrp="1"/>
          </p:cNvSpPr>
          <p:nvPr>
            <p:ph type="subTitle" idx="7"/>
          </p:nvPr>
        </p:nvSpPr>
        <p:spPr>
          <a:xfrm>
            <a:off x="5686200" y="2497412"/>
            <a:ext cx="27381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17" name="Google Shape;217;g34ae4a7aaf4_0_1409"/>
          <p:cNvGrpSpPr/>
          <p:nvPr/>
        </p:nvGrpSpPr>
        <p:grpSpPr>
          <a:xfrm>
            <a:off x="8424000" y="209249"/>
            <a:ext cx="433559" cy="78899"/>
            <a:chOff x="8424000" y="285449"/>
            <a:chExt cx="433559" cy="78899"/>
          </a:xfrm>
        </p:grpSpPr>
        <p:cxnSp>
          <p:nvCxnSpPr>
            <p:cNvPr id="218" name="Google Shape;218;g34ae4a7aaf4_0_140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9" name="Google Shape;219;g34ae4a7aaf4_0_140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g34ae4a7aaf4_0_1409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221" name="Google Shape;221;g34ae4a7aaf4_0_140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2" name="Google Shape;222;g34ae4a7aaf4_0_140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2"/>
          <p:cNvSpPr/>
          <p:nvPr/>
        </p:nvSpPr>
        <p:spPr>
          <a:xfrm>
            <a:off x="723675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FFFFFF">
              <a:alpha val="7058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62"/>
          <p:cNvSpPr/>
          <p:nvPr/>
        </p:nvSpPr>
        <p:spPr>
          <a:xfrm>
            <a:off x="3319693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FFFFFF">
              <a:alpha val="7058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62"/>
          <p:cNvSpPr/>
          <p:nvPr/>
        </p:nvSpPr>
        <p:spPr>
          <a:xfrm>
            <a:off x="5915724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FFFFFF">
              <a:alpha val="7058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2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" name="Google Shape;27;p62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2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" name="Google Shape;29;p62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2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" name="Google Shape;31;p62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2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3" name="Google Shape;33;p62"/>
          <p:cNvGrpSpPr/>
          <p:nvPr/>
        </p:nvGrpSpPr>
        <p:grpSpPr>
          <a:xfrm>
            <a:off x="8424000" y="209249"/>
            <a:ext cx="433559" cy="78899"/>
            <a:chOff x="8424000" y="285449"/>
            <a:chExt cx="433559" cy="78899"/>
          </a:xfrm>
        </p:grpSpPr>
        <p:cxnSp>
          <p:nvCxnSpPr>
            <p:cNvPr id="34" name="Google Shape;34;p6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5" name="Google Shape;35;p6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" name="Google Shape;36;p62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6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8" name="Google Shape;38;p6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63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2" name="Google Shape;42;p63"/>
          <p:cNvGrpSpPr/>
          <p:nvPr/>
        </p:nvGrpSpPr>
        <p:grpSpPr>
          <a:xfrm>
            <a:off x="8424000" y="209249"/>
            <a:ext cx="433559" cy="78899"/>
            <a:chOff x="8424000" y="285449"/>
            <a:chExt cx="433559" cy="78899"/>
          </a:xfrm>
        </p:grpSpPr>
        <p:cxnSp>
          <p:nvCxnSpPr>
            <p:cNvPr id="43" name="Google Shape;43;p6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4" name="Google Shape;44;p6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" name="Google Shape;45;p63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46" name="Google Shape;46;p6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" name="Google Shape;47;p6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8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1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52" name="Google Shape;52;p81"/>
          <p:cNvGrpSpPr/>
          <p:nvPr/>
        </p:nvGrpSpPr>
        <p:grpSpPr>
          <a:xfrm>
            <a:off x="8424000" y="209249"/>
            <a:ext cx="433559" cy="78899"/>
            <a:chOff x="8424000" y="285449"/>
            <a:chExt cx="433559" cy="78899"/>
          </a:xfrm>
        </p:grpSpPr>
        <p:cxnSp>
          <p:nvCxnSpPr>
            <p:cNvPr id="53" name="Google Shape;53;p8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4" name="Google Shape;54;p8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" name="Google Shape;55;p81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56" name="Google Shape;56;p8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7" name="Google Shape;57;p8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3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 b="0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1" name="Google Shape;61;p8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62" name="Google Shape;62;p8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" name="Google Shape;63;p83"/>
            <p:cNvGrpSpPr/>
            <p:nvPr/>
          </p:nvGrpSpPr>
          <p:grpSpPr>
            <a:xfrm>
              <a:off x="298112" y="4342646"/>
              <a:ext cx="110182" cy="126862"/>
              <a:chOff x="281100" y="2027800"/>
              <a:chExt cx="140700" cy="162000"/>
            </a:xfrm>
          </p:grpSpPr>
          <p:sp>
            <p:nvSpPr>
              <p:cNvPr id="64" name="Google Shape;64;p8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5" name="Google Shape;65;p8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66" name="Google Shape;66;p8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7" name="Google Shape;67;p8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68" name="Google Shape;68;p8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9" name="Google Shape;69;p8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8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1" name="Google Shape;71;p83">
            <a:hlinkClick r:id="" action="ppaction://noaction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 b="0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" name="Google Shape;72;p8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FFFFFF">
              <a:alpha val="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" name="Google Shape;73;p83"/>
          <p:cNvGrpSpPr/>
          <p:nvPr/>
        </p:nvGrpSpPr>
        <p:grpSpPr>
          <a:xfrm>
            <a:off x="8424000" y="209249"/>
            <a:ext cx="433559" cy="78899"/>
            <a:chOff x="8424000" y="285449"/>
            <a:chExt cx="433559" cy="78899"/>
          </a:xfrm>
        </p:grpSpPr>
        <p:cxnSp>
          <p:nvCxnSpPr>
            <p:cNvPr id="74" name="Google Shape;74;p8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5" name="Google Shape;75;p8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" name="Google Shape;76;p83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77" name="Google Shape;77;p8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" name="Google Shape;78;p8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79" name="Google Shape;79;p83"/>
          <p:cNvGrpSpPr/>
          <p:nvPr/>
        </p:nvGrpSpPr>
        <p:grpSpPr>
          <a:xfrm>
            <a:off x="299286" y="189026"/>
            <a:ext cx="133205" cy="119344"/>
            <a:chOff x="222150" y="185025"/>
            <a:chExt cx="170100" cy="152400"/>
          </a:xfrm>
        </p:grpSpPr>
        <p:cxnSp>
          <p:nvCxnSpPr>
            <p:cNvPr id="80" name="Google Shape;80;p8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" name="Google Shape;81;p8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" name="Google Shape;82;p8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4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 b="0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85" name="Google Shape;85;p84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6" name="Google Shape;86;p8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" name="Google Shape;87;p84"/>
            <p:cNvGrpSpPr/>
            <p:nvPr/>
          </p:nvGrpSpPr>
          <p:grpSpPr>
            <a:xfrm>
              <a:off x="298112" y="4342646"/>
              <a:ext cx="110182" cy="126862"/>
              <a:chOff x="281100" y="2027800"/>
              <a:chExt cx="140700" cy="162000"/>
            </a:xfrm>
          </p:grpSpPr>
          <p:sp>
            <p:nvSpPr>
              <p:cNvPr id="88" name="Google Shape;88;p8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9" name="Google Shape;89;p8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0" name="Google Shape;90;p8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1" name="Google Shape;91;p8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92" name="Google Shape;92;p8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93" name="Google Shape;93;p8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8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5" name="Google Shape;95;p84">
            <a:hlinkClick r:id="" action="ppaction://noaction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 b="0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6" name="Google Shape;96;p84"/>
          <p:cNvGrpSpPr/>
          <p:nvPr/>
        </p:nvGrpSpPr>
        <p:grpSpPr>
          <a:xfrm>
            <a:off x="8424000" y="209249"/>
            <a:ext cx="433559" cy="78899"/>
            <a:chOff x="8424000" y="285449"/>
            <a:chExt cx="433559" cy="78899"/>
          </a:xfrm>
        </p:grpSpPr>
        <p:cxnSp>
          <p:nvCxnSpPr>
            <p:cNvPr id="97" name="Google Shape;97;p8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8" name="Google Shape;98;p8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99;p84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100" name="Google Shape;100;p8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1" name="Google Shape;101;p8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02" name="Google Shape;102;p84"/>
          <p:cNvGrpSpPr/>
          <p:nvPr/>
        </p:nvGrpSpPr>
        <p:grpSpPr>
          <a:xfrm>
            <a:off x="299286" y="189026"/>
            <a:ext cx="133205" cy="119344"/>
            <a:chOff x="222150" y="185025"/>
            <a:chExt cx="170100" cy="152400"/>
          </a:xfrm>
        </p:grpSpPr>
        <p:cxnSp>
          <p:nvCxnSpPr>
            <p:cNvPr id="103" name="Google Shape;103;p8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" name="Google Shape;104;p8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" name="Google Shape;105;p8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 b="0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8" name="Google Shape;108;p8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09" name="Google Shape;109;p8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" name="Google Shape;110;p85"/>
            <p:cNvGrpSpPr/>
            <p:nvPr/>
          </p:nvGrpSpPr>
          <p:grpSpPr>
            <a:xfrm>
              <a:off x="298112" y="4342646"/>
              <a:ext cx="110182" cy="126862"/>
              <a:chOff x="281100" y="2027800"/>
              <a:chExt cx="140700" cy="162000"/>
            </a:xfrm>
          </p:grpSpPr>
          <p:sp>
            <p:nvSpPr>
              <p:cNvPr id="111" name="Google Shape;111;p8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2" name="Google Shape;112;p8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13" name="Google Shape;113;p8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4" name="Google Shape;114;p8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15" name="Google Shape;115;p8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16" name="Google Shape;116;p8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8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8" name="Google Shape;118;p85">
            <a:hlinkClick r:id="" action="ppaction://noaction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 b="0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9" name="Google Shape;119;p8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FFFFFF">
              <a:alpha val="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85"/>
          <p:cNvGrpSpPr/>
          <p:nvPr/>
        </p:nvGrpSpPr>
        <p:grpSpPr>
          <a:xfrm>
            <a:off x="8424000" y="209249"/>
            <a:ext cx="433559" cy="78899"/>
            <a:chOff x="8424000" y="285449"/>
            <a:chExt cx="433559" cy="78899"/>
          </a:xfrm>
        </p:grpSpPr>
        <p:cxnSp>
          <p:nvCxnSpPr>
            <p:cNvPr id="121" name="Google Shape;121;p8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2" name="Google Shape;122;p8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3" name="Google Shape;123;p85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124" name="Google Shape;124;p8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5" name="Google Shape;125;p8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26" name="Google Shape;126;p85"/>
          <p:cNvGrpSpPr/>
          <p:nvPr/>
        </p:nvGrpSpPr>
        <p:grpSpPr>
          <a:xfrm>
            <a:off x="299286" y="189026"/>
            <a:ext cx="133205" cy="119344"/>
            <a:chOff x="222150" y="185025"/>
            <a:chExt cx="170100" cy="152400"/>
          </a:xfrm>
        </p:grpSpPr>
        <p:cxnSp>
          <p:nvCxnSpPr>
            <p:cNvPr id="127" name="Google Shape;127;p8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" name="Google Shape;128;p8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" name="Google Shape;129;p8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30" name="Google Shape;130;p85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131" name="Google Shape;131;p85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85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098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85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098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85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098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85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6" name="Google Shape;136;p85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137" name="Google Shape;137;p85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411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85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588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85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0" name="Google Shape;140;p85"/>
              <p:cNvGrpSpPr/>
              <p:nvPr/>
            </p:nvGrpSpPr>
            <p:grpSpPr>
              <a:xfrm>
                <a:off x="5794626" y="1542600"/>
                <a:ext cx="706511" cy="187247"/>
                <a:chOff x="5784976" y="732725"/>
                <a:chExt cx="706511" cy="187247"/>
              </a:xfrm>
            </p:grpSpPr>
            <p:sp>
              <p:nvSpPr>
                <p:cNvPr id="141" name="Google Shape;141;p85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142;p85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" name="Google Shape;143;p85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44" name="Google Shape;144;p85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145" name="Google Shape;145;p85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411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6" name="Google Shape;146;p85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147" name="Google Shape;147;p85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148;p85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49" name="Google Shape;149;p85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150" name="Google Shape;150;p85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29411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85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29411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85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29411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3" name="Google Shape;153;p85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154" name="Google Shape;154;p85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85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85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85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158" name="Google Shape;158;p85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411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9" name="Google Shape;159;p85"/>
            <p:cNvGrpSpPr/>
            <p:nvPr/>
          </p:nvGrpSpPr>
          <p:grpSpPr>
            <a:xfrm>
              <a:off x="7815931" y="1292088"/>
              <a:ext cx="594430" cy="276787"/>
              <a:chOff x="7603656" y="1520706"/>
              <a:chExt cx="657046" cy="305943"/>
            </a:xfrm>
          </p:grpSpPr>
          <p:sp>
            <p:nvSpPr>
              <p:cNvPr id="160" name="Google Shape;160;p85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85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85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85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ae4a7aaf4_0_75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FFFFFF">
              <a:alpha val="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34ae4a7aaf4_0_753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g34ae4a7aaf4_0_753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68" name="Google Shape;168;g34ae4a7aaf4_0_753"/>
          <p:cNvGrpSpPr/>
          <p:nvPr/>
        </p:nvGrpSpPr>
        <p:grpSpPr>
          <a:xfrm>
            <a:off x="8424000" y="209249"/>
            <a:ext cx="433559" cy="78899"/>
            <a:chOff x="8424000" y="285449"/>
            <a:chExt cx="433559" cy="78899"/>
          </a:xfrm>
        </p:grpSpPr>
        <p:cxnSp>
          <p:nvCxnSpPr>
            <p:cNvPr id="169" name="Google Shape;169;g34ae4a7aaf4_0_75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" name="Google Shape;170;g34ae4a7aaf4_0_75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1" name="Google Shape;171;g34ae4a7aaf4_0_753"/>
            <p:cNvGrpSpPr/>
            <p:nvPr/>
          </p:nvGrpSpPr>
          <p:grpSpPr>
            <a:xfrm>
              <a:off x="8785938" y="285449"/>
              <a:ext cx="71621" cy="78899"/>
              <a:chOff x="3621700" y="273825"/>
              <a:chExt cx="100875" cy="111125"/>
            </a:xfrm>
          </p:grpSpPr>
          <p:cxnSp>
            <p:nvCxnSpPr>
              <p:cNvPr id="172" name="Google Shape;172;g34ae4a7aaf4_0_75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3" name="Google Shape;173;g34ae4a7aaf4_0_75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5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5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jGf8-3ad2bX2PDv4TYxpmHnwvSGKJVqf/view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ae4a7aaf4_0_0"/>
          <p:cNvSpPr txBox="1">
            <a:spLocks noGrp="1"/>
          </p:cNvSpPr>
          <p:nvPr>
            <p:ph type="subTitle" idx="1"/>
          </p:nvPr>
        </p:nvSpPr>
        <p:spPr>
          <a:xfrm>
            <a:off x="833925" y="2801100"/>
            <a:ext cx="8025600" cy="14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5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Гүйцэтгэгч:</a:t>
            </a:r>
            <a:r>
              <a:rPr lang="en" sz="1500">
                <a:solidFill>
                  <a:srgbClr val="16A3F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1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Б.Эрдэнэбат, С.Энхмэнд, Д.Одбаяр, М.Сайнбаяр, </a:t>
            </a:r>
            <a:endParaRPr sz="15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                    Д.Идэртүвшин, Б.Цэрэнлхам, А.Төгөлдөр</a:t>
            </a:r>
            <a:endParaRPr sz="15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Удирдагч багш: </a:t>
            </a:r>
            <a:r>
              <a:rPr lang="en" sz="1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Х.Хишигт, Ж.Оюундарь</a:t>
            </a:r>
            <a:endParaRPr sz="15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g34ae4a7aaf4_0_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9" name="Google Shape;229;g34ae4a7aaf4_0_0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731000" cy="16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100">
                <a:solidFill>
                  <a:schemeClr val="accent3"/>
                </a:solidFill>
              </a:rPr>
              <a:t>ЦАХИМ СУРГАЛТЫН СИСТЕМ </a:t>
            </a:r>
            <a:endParaRPr sz="4100">
              <a:solidFill>
                <a:schemeClr val="accent3"/>
              </a:solidFill>
            </a:endParaRPr>
          </a:p>
        </p:txBody>
      </p:sp>
      <p:grpSp>
        <p:nvGrpSpPr>
          <p:cNvPr id="230" name="Google Shape;230;g34ae4a7aaf4_0_0"/>
          <p:cNvGrpSpPr/>
          <p:nvPr/>
        </p:nvGrpSpPr>
        <p:grpSpPr>
          <a:xfrm>
            <a:off x="5980630" y="1854184"/>
            <a:ext cx="2224098" cy="1884607"/>
            <a:chOff x="5375029" y="1818088"/>
            <a:chExt cx="2224098" cy="1884607"/>
          </a:xfrm>
        </p:grpSpPr>
        <p:sp>
          <p:nvSpPr>
            <p:cNvPr id="231" name="Google Shape;231;g34ae4a7aaf4_0_0"/>
            <p:cNvSpPr/>
            <p:nvPr/>
          </p:nvSpPr>
          <p:spPr>
            <a:xfrm>
              <a:off x="6273950" y="3298356"/>
              <a:ext cx="426300" cy="396873"/>
            </a:xfrm>
            <a:custGeom>
              <a:avLst/>
              <a:gdLst/>
              <a:ahLst/>
              <a:cxnLst/>
              <a:rect l="l" t="t" r="r" b="b"/>
              <a:pathLst>
                <a:path w="17167" h="15982" extrusionOk="0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34ae4a7aaf4_0_0"/>
            <p:cNvSpPr/>
            <p:nvPr/>
          </p:nvSpPr>
          <p:spPr>
            <a:xfrm>
              <a:off x="6154104" y="3665446"/>
              <a:ext cx="666008" cy="37249"/>
            </a:xfrm>
            <a:custGeom>
              <a:avLst/>
              <a:gdLst/>
              <a:ahLst/>
              <a:cxnLst/>
              <a:rect l="l" t="t" r="r" b="b"/>
              <a:pathLst>
                <a:path w="26820" h="1500" extrusionOk="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g34ae4a7aaf4_0_0"/>
            <p:cNvSpPr/>
            <p:nvPr/>
          </p:nvSpPr>
          <p:spPr>
            <a:xfrm>
              <a:off x="6273950" y="3303326"/>
              <a:ext cx="426300" cy="126596"/>
            </a:xfrm>
            <a:custGeom>
              <a:avLst/>
              <a:gdLst/>
              <a:ahLst/>
              <a:cxnLst/>
              <a:rect l="l" t="t" r="r" b="b"/>
              <a:pathLst>
                <a:path w="17167" h="5098" extrusionOk="0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g34ae4a7aaf4_0_0"/>
            <p:cNvSpPr/>
            <p:nvPr/>
          </p:nvSpPr>
          <p:spPr>
            <a:xfrm>
              <a:off x="5375029" y="3097292"/>
              <a:ext cx="2224098" cy="218476"/>
            </a:xfrm>
            <a:custGeom>
              <a:avLst/>
              <a:gdLst/>
              <a:ahLst/>
              <a:cxnLst/>
              <a:rect l="l" t="t" r="r" b="b"/>
              <a:pathLst>
                <a:path w="89564" h="8798" extrusionOk="0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34ae4a7aaf4_0_0"/>
            <p:cNvSpPr/>
            <p:nvPr/>
          </p:nvSpPr>
          <p:spPr>
            <a:xfrm>
              <a:off x="5375029" y="1818088"/>
              <a:ext cx="2224098" cy="1289130"/>
            </a:xfrm>
            <a:custGeom>
              <a:avLst/>
              <a:gdLst/>
              <a:ahLst/>
              <a:cxnLst/>
              <a:rect l="l" t="t" r="r" b="b"/>
              <a:pathLst>
                <a:path w="89564" h="51913" extrusionOk="0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34ae4a7aaf4_0_0"/>
            <p:cNvSpPr/>
            <p:nvPr/>
          </p:nvSpPr>
          <p:spPr>
            <a:xfrm>
              <a:off x="5434356" y="1871380"/>
              <a:ext cx="2105424" cy="1171945"/>
            </a:xfrm>
            <a:custGeom>
              <a:avLst/>
              <a:gdLst/>
              <a:ahLst/>
              <a:cxnLst/>
              <a:rect l="l" t="t" r="r" b="b"/>
              <a:pathLst>
                <a:path w="84785" h="47194" extrusionOk="0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34ae4a7aaf4_0_0"/>
            <p:cNvSpPr/>
            <p:nvPr/>
          </p:nvSpPr>
          <p:spPr>
            <a:xfrm>
              <a:off x="5527258" y="1968354"/>
              <a:ext cx="677406" cy="476585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34ae4a7aaf4_0_0"/>
            <p:cNvSpPr/>
            <p:nvPr/>
          </p:nvSpPr>
          <p:spPr>
            <a:xfrm>
              <a:off x="5527258" y="2497898"/>
              <a:ext cx="1407730" cy="476685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34ae4a7aaf4_0_0"/>
            <p:cNvSpPr/>
            <p:nvPr/>
          </p:nvSpPr>
          <p:spPr>
            <a:xfrm>
              <a:off x="6257635" y="1968354"/>
              <a:ext cx="677381" cy="476585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34ae4a7aaf4_0_0"/>
            <p:cNvSpPr/>
            <p:nvPr/>
          </p:nvSpPr>
          <p:spPr>
            <a:xfrm>
              <a:off x="7002489" y="1968354"/>
              <a:ext cx="479540" cy="221332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34ae4a7aaf4_0_0"/>
            <p:cNvSpPr/>
            <p:nvPr/>
          </p:nvSpPr>
          <p:spPr>
            <a:xfrm>
              <a:off x="7002489" y="2241370"/>
              <a:ext cx="479540" cy="733204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g34ae4a7aaf4_0_0"/>
          <p:cNvGrpSpPr/>
          <p:nvPr/>
        </p:nvGrpSpPr>
        <p:grpSpPr>
          <a:xfrm>
            <a:off x="7723846" y="1471837"/>
            <a:ext cx="795392" cy="626115"/>
            <a:chOff x="7542675" y="1392460"/>
            <a:chExt cx="879178" cy="692069"/>
          </a:xfrm>
        </p:grpSpPr>
        <p:sp>
          <p:nvSpPr>
            <p:cNvPr id="243" name="Google Shape;243;g34ae4a7aaf4_0_0"/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g34ae4a7aaf4_0_0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245" name="Google Shape;245;g34ae4a7aaf4_0_0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g34ae4a7aaf4_0_0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g34ae4a7aaf4_0_0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g34ae4a7aaf4_0_0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9" name="Google Shape;249;g34ae4a7aaf4_0_0"/>
          <p:cNvGrpSpPr/>
          <p:nvPr/>
        </p:nvGrpSpPr>
        <p:grpSpPr>
          <a:xfrm>
            <a:off x="299286" y="189026"/>
            <a:ext cx="133205" cy="119344"/>
            <a:chOff x="222150" y="185025"/>
            <a:chExt cx="170100" cy="152400"/>
          </a:xfrm>
        </p:grpSpPr>
        <p:cxnSp>
          <p:nvCxnSpPr>
            <p:cNvPr id="250" name="Google Shape;250;g34ae4a7aaf4_0_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1" name="Google Shape;251;g34ae4a7aaf4_0_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2" name="Google Shape;252;g34ae4a7aaf4_0_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53" name="Google Shape;253;g34ae4a7aaf4_0_0"/>
          <p:cNvGrpSpPr/>
          <p:nvPr/>
        </p:nvGrpSpPr>
        <p:grpSpPr>
          <a:xfrm>
            <a:off x="5661011" y="2881421"/>
            <a:ext cx="633471" cy="733893"/>
            <a:chOff x="5055410" y="2845325"/>
            <a:chExt cx="633471" cy="733893"/>
          </a:xfrm>
        </p:grpSpPr>
        <p:grpSp>
          <p:nvGrpSpPr>
            <p:cNvPr id="254" name="Google Shape;254;g34ae4a7aaf4_0_0"/>
            <p:cNvGrpSpPr/>
            <p:nvPr/>
          </p:nvGrpSpPr>
          <p:grpSpPr>
            <a:xfrm>
              <a:off x="5055410" y="2845325"/>
              <a:ext cx="633471" cy="733893"/>
              <a:chOff x="5418807" y="2497285"/>
              <a:chExt cx="700200" cy="811200"/>
            </a:xfrm>
          </p:grpSpPr>
          <p:sp>
            <p:nvSpPr>
              <p:cNvPr id="255" name="Google Shape;255;g34ae4a7aaf4_0_0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490"/>
                    </a:srgbClr>
                  </a:gs>
                  <a:gs pos="100000">
                    <a:srgbClr val="E2E2E2">
                      <a:alpha val="8549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863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6" name="Google Shape;256;g34ae4a7aaf4_0_0"/>
              <p:cNvGrpSpPr/>
              <p:nvPr/>
            </p:nvGrpSpPr>
            <p:grpSpPr>
              <a:xfrm>
                <a:off x="5600575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257" name="Google Shape;257;g34ae4a7aaf4_0_0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" name="Google Shape;258;g34ae4a7aaf4_0_0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g34ae4a7aaf4_0_0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60" name="Google Shape;260;g34ae4a7aaf4_0_0"/>
            <p:cNvGrpSpPr/>
            <p:nvPr/>
          </p:nvGrpSpPr>
          <p:grpSpPr>
            <a:xfrm>
              <a:off x="5195601" y="3311831"/>
              <a:ext cx="352067" cy="169406"/>
              <a:chOff x="5528432" y="2979624"/>
              <a:chExt cx="480900" cy="187251"/>
            </a:xfrm>
          </p:grpSpPr>
          <p:sp>
            <p:nvSpPr>
              <p:cNvPr id="261" name="Google Shape;261;g34ae4a7aaf4_0_0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g34ae4a7aaf4_0_0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g34ae4a7aaf4_0_0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4" name="Google Shape;264;g34ae4a7aaf4_0_0"/>
          <p:cNvGrpSpPr/>
          <p:nvPr/>
        </p:nvGrpSpPr>
        <p:grpSpPr>
          <a:xfrm>
            <a:off x="8032797" y="2500712"/>
            <a:ext cx="694832" cy="494949"/>
            <a:chOff x="3336290" y="763932"/>
            <a:chExt cx="810300" cy="577200"/>
          </a:xfrm>
        </p:grpSpPr>
        <p:sp>
          <p:nvSpPr>
            <p:cNvPr id="265" name="Google Shape;265;g34ae4a7aaf4_0_0"/>
            <p:cNvSpPr/>
            <p:nvPr/>
          </p:nvSpPr>
          <p:spPr>
            <a:xfrm rot="-5401788">
              <a:off x="3452990" y="647532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34ae4a7aaf4_0_0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34ae4a7aaf4_0_0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g34ae4a7aaf4_0_0"/>
          <p:cNvGrpSpPr/>
          <p:nvPr/>
        </p:nvGrpSpPr>
        <p:grpSpPr>
          <a:xfrm>
            <a:off x="5765014" y="1767459"/>
            <a:ext cx="999286" cy="251306"/>
            <a:chOff x="6394932" y="2541500"/>
            <a:chExt cx="959100" cy="241200"/>
          </a:xfrm>
        </p:grpSpPr>
        <p:sp>
          <p:nvSpPr>
            <p:cNvPr id="269" name="Google Shape;269;g34ae4a7aaf4_0_0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34ae4a7aaf4_0_0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34ae4a7aaf4_0_0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34ae4a7aaf4_0_0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34ae4a7aaf4_0_0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" name="Google Shape;274;g34ae4a7aaf4_0_0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75" name="Google Shape;275;g34ae4a7aaf4_0_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6" name="Google Shape;276;g34ae4a7aaf4_0_0"/>
            <p:cNvGrpSpPr/>
            <p:nvPr/>
          </p:nvGrpSpPr>
          <p:grpSpPr>
            <a:xfrm>
              <a:off x="298112" y="4342646"/>
              <a:ext cx="110182" cy="126862"/>
              <a:chOff x="281100" y="2027800"/>
              <a:chExt cx="140700" cy="162000"/>
            </a:xfrm>
          </p:grpSpPr>
          <p:sp>
            <p:nvSpPr>
              <p:cNvPr id="277" name="Google Shape;277;g34ae4a7aaf4_0_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8" name="Google Shape;278;g34ae4a7aaf4_0_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79" name="Google Shape;279;g34ae4a7aaf4_0_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0" name="Google Shape;280;g34ae4a7aaf4_0_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281" name="Google Shape;281;g34ae4a7aaf4_0_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82" name="Google Shape;282;g34ae4a7aaf4_0_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g34ae4a7aaf4_0_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84" name="Google Shape;284;g34ae4a7aaf4_0_0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34ae4a7aaf4_0_0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34ae4a7aaf4_0_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34ae4a7aaf4_0_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34ae4a7aaf4_0_0"/>
          <p:cNvSpPr txBox="1"/>
          <p:nvPr/>
        </p:nvSpPr>
        <p:spPr>
          <a:xfrm>
            <a:off x="3072000" y="4579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2500"/>
              </a:spcBef>
              <a:spcAft>
                <a:spcPts val="2500"/>
              </a:spcAft>
              <a:buNone/>
            </a:pPr>
            <a:r>
              <a:rPr lang="en">
                <a:solidFill>
                  <a:srgbClr val="FFFFFF"/>
                </a:solidFill>
              </a:rPr>
              <a:t>2025.04.11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4a8dccada9_1_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5" name="Google Shape;665;g34a8dccada9_1_2"/>
          <p:cNvSpPr txBox="1">
            <a:spLocks noGrp="1"/>
          </p:cNvSpPr>
          <p:nvPr>
            <p:ph type="ctrTitle"/>
          </p:nvPr>
        </p:nvSpPr>
        <p:spPr>
          <a:xfrm>
            <a:off x="949825" y="1768200"/>
            <a:ext cx="4731000" cy="16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100">
                <a:solidFill>
                  <a:schemeClr val="accent3"/>
                </a:solidFill>
              </a:rPr>
              <a:t>2. Судалгааны хэсэг</a:t>
            </a:r>
            <a:endParaRPr sz="4100">
              <a:solidFill>
                <a:schemeClr val="accent3"/>
              </a:solidFill>
            </a:endParaRPr>
          </a:p>
        </p:txBody>
      </p:sp>
      <p:grpSp>
        <p:nvGrpSpPr>
          <p:cNvPr id="666" name="Google Shape;666;g34a8dccada9_1_2"/>
          <p:cNvGrpSpPr/>
          <p:nvPr/>
        </p:nvGrpSpPr>
        <p:grpSpPr>
          <a:xfrm>
            <a:off x="5980630" y="1854184"/>
            <a:ext cx="2224098" cy="1884607"/>
            <a:chOff x="5375029" y="1818088"/>
            <a:chExt cx="2224098" cy="1884607"/>
          </a:xfrm>
        </p:grpSpPr>
        <p:sp>
          <p:nvSpPr>
            <p:cNvPr id="667" name="Google Shape;667;g34a8dccada9_1_2"/>
            <p:cNvSpPr/>
            <p:nvPr/>
          </p:nvSpPr>
          <p:spPr>
            <a:xfrm>
              <a:off x="6273950" y="3298356"/>
              <a:ext cx="426300" cy="396873"/>
            </a:xfrm>
            <a:custGeom>
              <a:avLst/>
              <a:gdLst/>
              <a:ahLst/>
              <a:cxnLst/>
              <a:rect l="l" t="t" r="r" b="b"/>
              <a:pathLst>
                <a:path w="17167" h="15982" extrusionOk="0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g34a8dccada9_1_2"/>
            <p:cNvSpPr/>
            <p:nvPr/>
          </p:nvSpPr>
          <p:spPr>
            <a:xfrm>
              <a:off x="6154104" y="3665446"/>
              <a:ext cx="666008" cy="37249"/>
            </a:xfrm>
            <a:custGeom>
              <a:avLst/>
              <a:gdLst/>
              <a:ahLst/>
              <a:cxnLst/>
              <a:rect l="l" t="t" r="r" b="b"/>
              <a:pathLst>
                <a:path w="26820" h="1500" extrusionOk="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g34a8dccada9_1_2"/>
            <p:cNvSpPr/>
            <p:nvPr/>
          </p:nvSpPr>
          <p:spPr>
            <a:xfrm>
              <a:off x="6273950" y="3303326"/>
              <a:ext cx="426300" cy="126596"/>
            </a:xfrm>
            <a:custGeom>
              <a:avLst/>
              <a:gdLst/>
              <a:ahLst/>
              <a:cxnLst/>
              <a:rect l="l" t="t" r="r" b="b"/>
              <a:pathLst>
                <a:path w="17167" h="5098" extrusionOk="0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g34a8dccada9_1_2"/>
            <p:cNvSpPr/>
            <p:nvPr/>
          </p:nvSpPr>
          <p:spPr>
            <a:xfrm>
              <a:off x="5375029" y="3097292"/>
              <a:ext cx="2224098" cy="218476"/>
            </a:xfrm>
            <a:custGeom>
              <a:avLst/>
              <a:gdLst/>
              <a:ahLst/>
              <a:cxnLst/>
              <a:rect l="l" t="t" r="r" b="b"/>
              <a:pathLst>
                <a:path w="89564" h="8798" extrusionOk="0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g34a8dccada9_1_2"/>
            <p:cNvSpPr/>
            <p:nvPr/>
          </p:nvSpPr>
          <p:spPr>
            <a:xfrm>
              <a:off x="5375029" y="1818088"/>
              <a:ext cx="2224098" cy="1289130"/>
            </a:xfrm>
            <a:custGeom>
              <a:avLst/>
              <a:gdLst/>
              <a:ahLst/>
              <a:cxnLst/>
              <a:rect l="l" t="t" r="r" b="b"/>
              <a:pathLst>
                <a:path w="89564" h="51913" extrusionOk="0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g34a8dccada9_1_2"/>
            <p:cNvSpPr/>
            <p:nvPr/>
          </p:nvSpPr>
          <p:spPr>
            <a:xfrm>
              <a:off x="5434356" y="1871380"/>
              <a:ext cx="2105424" cy="1171945"/>
            </a:xfrm>
            <a:custGeom>
              <a:avLst/>
              <a:gdLst/>
              <a:ahLst/>
              <a:cxnLst/>
              <a:rect l="l" t="t" r="r" b="b"/>
              <a:pathLst>
                <a:path w="84785" h="47194" extrusionOk="0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g34a8dccada9_1_2"/>
            <p:cNvSpPr/>
            <p:nvPr/>
          </p:nvSpPr>
          <p:spPr>
            <a:xfrm>
              <a:off x="5527258" y="1968354"/>
              <a:ext cx="677406" cy="476585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g34a8dccada9_1_2"/>
            <p:cNvSpPr/>
            <p:nvPr/>
          </p:nvSpPr>
          <p:spPr>
            <a:xfrm>
              <a:off x="5527258" y="2497898"/>
              <a:ext cx="1407730" cy="476685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g34a8dccada9_1_2"/>
            <p:cNvSpPr/>
            <p:nvPr/>
          </p:nvSpPr>
          <p:spPr>
            <a:xfrm>
              <a:off x="6257635" y="1968354"/>
              <a:ext cx="677381" cy="476585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g34a8dccada9_1_2"/>
            <p:cNvSpPr/>
            <p:nvPr/>
          </p:nvSpPr>
          <p:spPr>
            <a:xfrm>
              <a:off x="7002489" y="1968354"/>
              <a:ext cx="479540" cy="221332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g34a8dccada9_1_2"/>
            <p:cNvSpPr/>
            <p:nvPr/>
          </p:nvSpPr>
          <p:spPr>
            <a:xfrm>
              <a:off x="7002489" y="2241370"/>
              <a:ext cx="479540" cy="733204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8" name="Google Shape;678;g34a8dccada9_1_2"/>
          <p:cNvGrpSpPr/>
          <p:nvPr/>
        </p:nvGrpSpPr>
        <p:grpSpPr>
          <a:xfrm>
            <a:off x="7723846" y="1471837"/>
            <a:ext cx="795392" cy="626115"/>
            <a:chOff x="7542675" y="1392460"/>
            <a:chExt cx="879178" cy="692069"/>
          </a:xfrm>
        </p:grpSpPr>
        <p:sp>
          <p:nvSpPr>
            <p:cNvPr id="679" name="Google Shape;679;g34a8dccada9_1_2"/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0" name="Google Shape;680;g34a8dccada9_1_2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681" name="Google Shape;681;g34a8dccada9_1_2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g34a8dccada9_1_2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g34a8dccada9_1_2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g34a8dccada9_1_2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85" name="Google Shape;685;g34a8dccada9_1_2"/>
          <p:cNvGrpSpPr/>
          <p:nvPr/>
        </p:nvGrpSpPr>
        <p:grpSpPr>
          <a:xfrm>
            <a:off x="299286" y="189026"/>
            <a:ext cx="133205" cy="119344"/>
            <a:chOff x="222150" y="185025"/>
            <a:chExt cx="170100" cy="152400"/>
          </a:xfrm>
        </p:grpSpPr>
        <p:cxnSp>
          <p:nvCxnSpPr>
            <p:cNvPr id="686" name="Google Shape;686;g34a8dccada9_1_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7" name="Google Shape;687;g34a8dccada9_1_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8" name="Google Shape;688;g34a8dccada9_1_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89" name="Google Shape;689;g34a8dccada9_1_2"/>
          <p:cNvGrpSpPr/>
          <p:nvPr/>
        </p:nvGrpSpPr>
        <p:grpSpPr>
          <a:xfrm>
            <a:off x="5661011" y="2881421"/>
            <a:ext cx="633471" cy="733893"/>
            <a:chOff x="5055410" y="2845325"/>
            <a:chExt cx="633471" cy="733893"/>
          </a:xfrm>
        </p:grpSpPr>
        <p:grpSp>
          <p:nvGrpSpPr>
            <p:cNvPr id="690" name="Google Shape;690;g34a8dccada9_1_2"/>
            <p:cNvGrpSpPr/>
            <p:nvPr/>
          </p:nvGrpSpPr>
          <p:grpSpPr>
            <a:xfrm>
              <a:off x="5055410" y="2845325"/>
              <a:ext cx="633471" cy="733893"/>
              <a:chOff x="5418807" y="2497285"/>
              <a:chExt cx="700200" cy="811200"/>
            </a:xfrm>
          </p:grpSpPr>
          <p:sp>
            <p:nvSpPr>
              <p:cNvPr id="691" name="Google Shape;691;g34a8dccada9_1_2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490"/>
                    </a:srgbClr>
                  </a:gs>
                  <a:gs pos="100000">
                    <a:srgbClr val="E2E2E2">
                      <a:alpha val="8549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863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92" name="Google Shape;692;g34a8dccada9_1_2"/>
              <p:cNvGrpSpPr/>
              <p:nvPr/>
            </p:nvGrpSpPr>
            <p:grpSpPr>
              <a:xfrm>
                <a:off x="5600575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693" name="Google Shape;693;g34a8dccada9_1_2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4" name="Google Shape;694;g34a8dccada9_1_2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5" name="Google Shape;695;g34a8dccada9_1_2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96" name="Google Shape;696;g34a8dccada9_1_2"/>
            <p:cNvGrpSpPr/>
            <p:nvPr/>
          </p:nvGrpSpPr>
          <p:grpSpPr>
            <a:xfrm>
              <a:off x="5195601" y="3311831"/>
              <a:ext cx="352067" cy="169406"/>
              <a:chOff x="5528432" y="2979624"/>
              <a:chExt cx="480900" cy="187251"/>
            </a:xfrm>
          </p:grpSpPr>
          <p:sp>
            <p:nvSpPr>
              <p:cNvPr id="697" name="Google Shape;697;g34a8dccada9_1_2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g34a8dccada9_1_2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g34a8dccada9_1_2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0" name="Google Shape;700;g34a8dccada9_1_2"/>
          <p:cNvGrpSpPr/>
          <p:nvPr/>
        </p:nvGrpSpPr>
        <p:grpSpPr>
          <a:xfrm>
            <a:off x="8032797" y="2500712"/>
            <a:ext cx="694832" cy="494949"/>
            <a:chOff x="3336290" y="763932"/>
            <a:chExt cx="810300" cy="577200"/>
          </a:xfrm>
        </p:grpSpPr>
        <p:sp>
          <p:nvSpPr>
            <p:cNvPr id="701" name="Google Shape;701;g34a8dccada9_1_2"/>
            <p:cNvSpPr/>
            <p:nvPr/>
          </p:nvSpPr>
          <p:spPr>
            <a:xfrm rot="-5401788">
              <a:off x="3452990" y="647532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g34a8dccada9_1_2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g34a8dccada9_1_2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4" name="Google Shape;704;g34a8dccada9_1_2"/>
          <p:cNvGrpSpPr/>
          <p:nvPr/>
        </p:nvGrpSpPr>
        <p:grpSpPr>
          <a:xfrm>
            <a:off x="5765014" y="1767459"/>
            <a:ext cx="999286" cy="251306"/>
            <a:chOff x="6394932" y="2541500"/>
            <a:chExt cx="959100" cy="241200"/>
          </a:xfrm>
        </p:grpSpPr>
        <p:sp>
          <p:nvSpPr>
            <p:cNvPr id="705" name="Google Shape;705;g34a8dccada9_1_2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g34a8dccada9_1_2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g34a8dccada9_1_2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g34a8dccada9_1_2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g34a8dccada9_1_2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0" name="Google Shape;710;g34a8dccada9_1_2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711" name="Google Shape;711;g34a8dccada9_1_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2" name="Google Shape;712;g34a8dccada9_1_2"/>
            <p:cNvGrpSpPr/>
            <p:nvPr/>
          </p:nvGrpSpPr>
          <p:grpSpPr>
            <a:xfrm>
              <a:off x="298112" y="4342646"/>
              <a:ext cx="110182" cy="126862"/>
              <a:chOff x="281100" y="2027800"/>
              <a:chExt cx="140700" cy="162000"/>
            </a:xfrm>
          </p:grpSpPr>
          <p:sp>
            <p:nvSpPr>
              <p:cNvPr id="713" name="Google Shape;713;g34a8dccada9_1_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14" name="Google Shape;714;g34a8dccada9_1_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15" name="Google Shape;715;g34a8dccada9_1_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16" name="Google Shape;716;g34a8dccada9_1_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717" name="Google Shape;717;g34a8dccada9_1_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18" name="Google Shape;718;g34a8dccada9_1_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g34a8dccada9_1_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20" name="Google Shape;720;g34a8dccada9_1_2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34a8dccada9_1_2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g34a8dccada9_1_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g34a8dccada9_1_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8" name="Google Shape;728;g34ae4a7aaf4_0_786"/>
          <p:cNvGrpSpPr/>
          <p:nvPr/>
        </p:nvGrpSpPr>
        <p:grpSpPr>
          <a:xfrm>
            <a:off x="451686" y="189026"/>
            <a:ext cx="133205" cy="119344"/>
            <a:chOff x="222150" y="185025"/>
            <a:chExt cx="170100" cy="152400"/>
          </a:xfrm>
        </p:grpSpPr>
        <p:cxnSp>
          <p:nvCxnSpPr>
            <p:cNvPr id="729" name="Google Shape;729;g34ae4a7aaf4_0_78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30" name="Google Shape;730;g34ae4a7aaf4_0_78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31" name="Google Shape;731;g34ae4a7aaf4_0_78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32" name="Google Shape;732;g34ae4a7aaf4_0_786"/>
          <p:cNvGrpSpPr/>
          <p:nvPr/>
        </p:nvGrpSpPr>
        <p:grpSpPr>
          <a:xfrm>
            <a:off x="439025" y="3999999"/>
            <a:ext cx="145867" cy="958251"/>
            <a:chOff x="286625" y="3923799"/>
            <a:chExt cx="145867" cy="958251"/>
          </a:xfrm>
        </p:grpSpPr>
        <p:sp>
          <p:nvSpPr>
            <p:cNvPr id="733" name="Google Shape;733;g34ae4a7aaf4_0_78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4" name="Google Shape;734;g34ae4a7aaf4_0_786"/>
            <p:cNvGrpSpPr/>
            <p:nvPr/>
          </p:nvGrpSpPr>
          <p:grpSpPr>
            <a:xfrm>
              <a:off x="298112" y="4342646"/>
              <a:ext cx="110182" cy="126862"/>
              <a:chOff x="281100" y="2027800"/>
              <a:chExt cx="140700" cy="162000"/>
            </a:xfrm>
          </p:grpSpPr>
          <p:sp>
            <p:nvSpPr>
              <p:cNvPr id="735" name="Google Shape;735;g34ae4a7aaf4_0_78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36" name="Google Shape;736;g34ae4a7aaf4_0_78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37" name="Google Shape;737;g34ae4a7aaf4_0_78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38" name="Google Shape;738;g34ae4a7aaf4_0_78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739" name="Google Shape;739;g34ae4a7aaf4_0_78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40" name="Google Shape;740;g34ae4a7aaf4_0_78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g34ae4a7aaf4_0_78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42" name="Google Shape;742;g34ae4a7aaf4_0_786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9437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 b="0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3" name="Google Shape;743;g34ae4a7aaf4_0_786">
            <a:hlinkClick r:id="" action="ppaction://noaction"/>
          </p:cNvPr>
          <p:cNvSpPr/>
          <p:nvPr/>
        </p:nvSpPr>
        <p:spPr>
          <a:xfrm>
            <a:off x="4353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g34ae4a7aaf4_0_786">
            <a:hlinkClick r:id="" action="ppaction://noaction"/>
          </p:cNvPr>
          <p:cNvSpPr/>
          <p:nvPr/>
        </p:nvSpPr>
        <p:spPr>
          <a:xfrm>
            <a:off x="4290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g34ae4a7aaf4_0_786">
            <a:hlinkClick r:id="" action="ppaction://noaction"/>
          </p:cNvPr>
          <p:cNvSpPr/>
          <p:nvPr/>
        </p:nvSpPr>
        <p:spPr>
          <a:xfrm>
            <a:off x="4290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g34ae4a7aaf4_0_786">
            <a:hlinkClick r:id="" action="ppaction://noaction"/>
          </p:cNvPr>
          <p:cNvSpPr/>
          <p:nvPr/>
        </p:nvSpPr>
        <p:spPr>
          <a:xfrm>
            <a:off x="4290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g34ae4a7aaf4_0_786"/>
          <p:cNvSpPr/>
          <p:nvPr/>
        </p:nvSpPr>
        <p:spPr>
          <a:xfrm>
            <a:off x="2354850" y="1444626"/>
            <a:ext cx="2139000" cy="115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g34ae4a7aaf4_0_786"/>
          <p:cNvSpPr txBox="1"/>
          <p:nvPr/>
        </p:nvSpPr>
        <p:spPr>
          <a:xfrm>
            <a:off x="4825765" y="2167265"/>
            <a:ext cx="188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Oswald Medium"/>
                <a:ea typeface="Oswald Medium"/>
                <a:cs typeface="Oswald Medium"/>
                <a:sym typeface="Oswald Medium"/>
              </a:rPr>
              <a:t>Админ</a:t>
            </a:r>
            <a:endParaRPr sz="2200">
              <a:solidFill>
                <a:schemeClr val="accent3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749" name="Google Shape;749;g34ae4a7aaf4_0_786"/>
          <p:cNvSpPr txBox="1"/>
          <p:nvPr/>
        </p:nvSpPr>
        <p:spPr>
          <a:xfrm>
            <a:off x="4805078" y="2545426"/>
            <a:ext cx="17796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Бүртгэл нэмэх, хасах, мэдээлэл өөрчлөх, засвар оруулах</a:t>
            </a:r>
            <a:endParaRPr sz="13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750" name="Google Shape;750;g34ae4a7aaf4_0_786"/>
          <p:cNvSpPr txBox="1"/>
          <p:nvPr/>
        </p:nvSpPr>
        <p:spPr>
          <a:xfrm>
            <a:off x="2471284" y="1444619"/>
            <a:ext cx="1888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Oswald Medium"/>
                <a:ea typeface="Oswald Medium"/>
                <a:cs typeface="Oswald Medium"/>
                <a:sym typeface="Oswald Medium"/>
              </a:rPr>
              <a:t>Багш</a:t>
            </a:r>
            <a:endParaRPr sz="2200">
              <a:solidFill>
                <a:schemeClr val="accent3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751" name="Google Shape;751;g34ae4a7aaf4_0_786"/>
          <p:cNvSpPr txBox="1"/>
          <p:nvPr/>
        </p:nvSpPr>
        <p:spPr>
          <a:xfrm>
            <a:off x="2509641" y="1802003"/>
            <a:ext cx="18360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Хичээл оруулах, даалгавар шалгах, пост оруулах, мэдээлэл авах </a:t>
            </a:r>
            <a:endParaRPr sz="13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752" name="Google Shape;752;g34ae4a7aaf4_0_786"/>
          <p:cNvSpPr txBox="1"/>
          <p:nvPr/>
        </p:nvSpPr>
        <p:spPr>
          <a:xfrm>
            <a:off x="2480100" y="2946163"/>
            <a:ext cx="18885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Oswald Medium"/>
                <a:ea typeface="Oswald Medium"/>
                <a:cs typeface="Oswald Medium"/>
                <a:sym typeface="Oswald Medium"/>
              </a:rPr>
              <a:t>Оюутан</a:t>
            </a:r>
            <a:endParaRPr sz="2200">
              <a:solidFill>
                <a:schemeClr val="accent3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753" name="Google Shape;753;g34ae4a7aaf4_0_786"/>
          <p:cNvSpPr txBox="1"/>
          <p:nvPr/>
        </p:nvSpPr>
        <p:spPr>
          <a:xfrm>
            <a:off x="2507725" y="3307730"/>
            <a:ext cx="18885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Хичээл үзэх, даалгавар хураалгах, багштай холбогдох, мэдээлэл авах </a:t>
            </a:r>
            <a:endParaRPr sz="13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754" name="Google Shape;754;g34ae4a7aaf4_0_786"/>
          <p:cNvPicPr preferRelativeResize="0"/>
          <p:nvPr/>
        </p:nvPicPr>
        <p:blipFill rotWithShape="1">
          <a:blip r:embed="rId3">
            <a:alphaModFix/>
          </a:blip>
          <a:srcRect l="35269" t="9510" r="32696" b="39877"/>
          <a:stretch/>
        </p:blipFill>
        <p:spPr>
          <a:xfrm>
            <a:off x="1369194" y="3102144"/>
            <a:ext cx="845975" cy="1156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g34ae4a7aaf4_0_786"/>
          <p:cNvPicPr preferRelativeResize="0"/>
          <p:nvPr/>
        </p:nvPicPr>
        <p:blipFill rotWithShape="1">
          <a:blip r:embed="rId3">
            <a:alphaModFix/>
          </a:blip>
          <a:srcRect r="68066" b="39628"/>
          <a:stretch/>
        </p:blipFill>
        <p:spPr>
          <a:xfrm>
            <a:off x="6908428" y="1729938"/>
            <a:ext cx="903672" cy="147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34ae4a7aaf4_0_786"/>
          <p:cNvPicPr preferRelativeResize="0"/>
          <p:nvPr/>
        </p:nvPicPr>
        <p:blipFill rotWithShape="1">
          <a:blip r:embed="rId3">
            <a:alphaModFix/>
          </a:blip>
          <a:srcRect l="67064" t="11543" b="38978"/>
          <a:stretch/>
        </p:blipFill>
        <p:spPr>
          <a:xfrm>
            <a:off x="1357100" y="1452350"/>
            <a:ext cx="860065" cy="1118234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34ae4a7aaf4_0_786"/>
          <p:cNvSpPr txBox="1"/>
          <p:nvPr/>
        </p:nvSpPr>
        <p:spPr>
          <a:xfrm>
            <a:off x="5691000" y="2899550"/>
            <a:ext cx="361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8" name="Google Shape;758;g34ae4a7aaf4_0_786"/>
          <p:cNvSpPr/>
          <p:nvPr/>
        </p:nvSpPr>
        <p:spPr>
          <a:xfrm>
            <a:off x="4707375" y="2164726"/>
            <a:ext cx="2139000" cy="115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g34ae4a7aaf4_0_786"/>
          <p:cNvSpPr/>
          <p:nvPr/>
        </p:nvSpPr>
        <p:spPr>
          <a:xfrm>
            <a:off x="2382475" y="3022375"/>
            <a:ext cx="2139000" cy="119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g34ae4a7aaf4_0_786"/>
          <p:cNvSpPr txBox="1"/>
          <p:nvPr/>
        </p:nvSpPr>
        <p:spPr>
          <a:xfrm>
            <a:off x="283475" y="340275"/>
            <a:ext cx="59202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/Системийн хэрэглэгч</a:t>
            </a:r>
            <a:endParaRPr sz="36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4ae4a7aaf4_0_822"/>
          <p:cNvSpPr/>
          <p:nvPr/>
        </p:nvSpPr>
        <p:spPr>
          <a:xfrm>
            <a:off x="535450" y="1133825"/>
            <a:ext cx="8020200" cy="3595800"/>
          </a:xfrm>
          <a:prstGeom prst="roundRect">
            <a:avLst>
              <a:gd name="adj" fmla="val 16667"/>
            </a:avLst>
          </a:prstGeom>
          <a:solidFill>
            <a:srgbClr val="1E1E2C"/>
          </a:solidFill>
          <a:ln w="9525" cap="flat" cmpd="sng">
            <a:solidFill>
              <a:srgbClr val="1E1E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25" rIns="91425" bIns="9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6" name="Google Shape;766;g34ae4a7aaf4_0_822"/>
          <p:cNvSpPr txBox="1">
            <a:spLocks noGrp="1"/>
          </p:cNvSpPr>
          <p:nvPr>
            <p:ph type="title"/>
          </p:nvPr>
        </p:nvSpPr>
        <p:spPr>
          <a:xfrm>
            <a:off x="611638" y="189025"/>
            <a:ext cx="7491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 /Use case диаграмм</a:t>
            </a:r>
            <a:endParaRPr sz="3600"/>
          </a:p>
        </p:txBody>
      </p:sp>
      <p:grpSp>
        <p:nvGrpSpPr>
          <p:cNvPr id="767" name="Google Shape;767;g34ae4a7aaf4_0_822"/>
          <p:cNvGrpSpPr/>
          <p:nvPr/>
        </p:nvGrpSpPr>
        <p:grpSpPr>
          <a:xfrm>
            <a:off x="299286" y="189026"/>
            <a:ext cx="133205" cy="119344"/>
            <a:chOff x="222150" y="185025"/>
            <a:chExt cx="170100" cy="152400"/>
          </a:xfrm>
        </p:grpSpPr>
        <p:cxnSp>
          <p:nvCxnSpPr>
            <p:cNvPr id="768" name="Google Shape;768;g34ae4a7aaf4_0_82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9" name="Google Shape;769;g34ae4a7aaf4_0_82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0" name="Google Shape;770;g34ae4a7aaf4_0_82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71" name="Google Shape;771;g34ae4a7aaf4_0_82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72" name="Google Shape;772;g34ae4a7aaf4_0_82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3" name="Google Shape;773;g34ae4a7aaf4_0_822"/>
            <p:cNvGrpSpPr/>
            <p:nvPr/>
          </p:nvGrpSpPr>
          <p:grpSpPr>
            <a:xfrm>
              <a:off x="298112" y="4342646"/>
              <a:ext cx="110182" cy="126862"/>
              <a:chOff x="281100" y="2027800"/>
              <a:chExt cx="140700" cy="162000"/>
            </a:xfrm>
          </p:grpSpPr>
          <p:sp>
            <p:nvSpPr>
              <p:cNvPr id="774" name="Google Shape;774;g34ae4a7aaf4_0_82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75" name="Google Shape;775;g34ae4a7aaf4_0_82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76" name="Google Shape;776;g34ae4a7aaf4_0_82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77" name="Google Shape;777;g34ae4a7aaf4_0_82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778" name="Google Shape;778;g34ae4a7aaf4_0_82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79" name="Google Shape;779;g34ae4a7aaf4_0_82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g34ae4a7aaf4_0_82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81" name="Google Shape;781;g34ae4a7aaf4_0_822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g34ae4a7aaf4_0_822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g34ae4a7aaf4_0_82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g34ae4a7aaf4_0_822">
            <a:hlinkClick r:id="rId3" action="ppaction://hlinksldjump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g34ae4a7aaf4_0_822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6" name="Google Shape;786;g34ae4a7aaf4_0_822">
            <a:hlinkClick r:id="" action="ppaction://noaction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 b="0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7" name="Google Shape;787;g34ae4a7aaf4_0_822"/>
          <p:cNvSpPr/>
          <p:nvPr/>
        </p:nvSpPr>
        <p:spPr>
          <a:xfrm>
            <a:off x="698125" y="1124400"/>
            <a:ext cx="165900" cy="1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8" name="Google Shape;788;g34ae4a7aaf4_0_822"/>
          <p:cNvSpPr/>
          <p:nvPr/>
        </p:nvSpPr>
        <p:spPr>
          <a:xfrm>
            <a:off x="8190450" y="1124400"/>
            <a:ext cx="315300" cy="277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789" name="Google Shape;789;g34ae4a7aaf4_0_822" title="8.drawio (9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725" y="872763"/>
            <a:ext cx="4561178" cy="3948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0" name="Google Shape;790;g34ae4a7aaf4_0_822"/>
          <p:cNvCxnSpPr>
            <a:endCxn id="791" idx="0"/>
          </p:cNvCxnSpPr>
          <p:nvPr/>
        </p:nvCxnSpPr>
        <p:spPr>
          <a:xfrm>
            <a:off x="5663375" y="1960925"/>
            <a:ext cx="1829700" cy="765600"/>
          </a:xfrm>
          <a:prstGeom prst="bentConnector2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1" name="Google Shape;791;g34ae4a7aaf4_0_822"/>
          <p:cNvSpPr txBox="1"/>
          <p:nvPr/>
        </p:nvSpPr>
        <p:spPr>
          <a:xfrm>
            <a:off x="5981525" y="2726525"/>
            <a:ext cx="3023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Хэрэглэгч</a:t>
            </a:r>
            <a:r>
              <a:rPr lang="en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ийн хийх үйлдлүүдийг тодорхойлно.</a:t>
            </a:r>
            <a:endParaRPr sz="2200" b="0" i="0" u="none" strike="noStrike" cap="none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2" name="Google Shape;792;g34ae4a7aaf4_0_822"/>
          <p:cNvSpPr/>
          <p:nvPr/>
        </p:nvSpPr>
        <p:spPr>
          <a:xfrm>
            <a:off x="7385675" y="2567700"/>
            <a:ext cx="214800" cy="2487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oogle Shape;797;g34ae4a7aaf4_0_850"/>
          <p:cNvGrpSpPr/>
          <p:nvPr/>
        </p:nvGrpSpPr>
        <p:grpSpPr>
          <a:xfrm>
            <a:off x="299286" y="189026"/>
            <a:ext cx="133205" cy="119344"/>
            <a:chOff x="222150" y="185025"/>
            <a:chExt cx="170100" cy="152400"/>
          </a:xfrm>
        </p:grpSpPr>
        <p:cxnSp>
          <p:nvCxnSpPr>
            <p:cNvPr id="798" name="Google Shape;798;g34ae4a7aaf4_0_8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9" name="Google Shape;799;g34ae4a7aaf4_0_8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0" name="Google Shape;800;g34ae4a7aaf4_0_8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01" name="Google Shape;801;g34ae4a7aaf4_0_850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g34ae4a7aaf4_0_8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g34ae4a7aaf4_0_850"/>
          <p:cNvSpPr txBox="1"/>
          <p:nvPr/>
        </p:nvSpPr>
        <p:spPr>
          <a:xfrm>
            <a:off x="-289575" y="446950"/>
            <a:ext cx="93363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     /Багшийн функциональ шаардлага</a:t>
            </a:r>
            <a:endParaRPr sz="36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grpSp>
        <p:nvGrpSpPr>
          <p:cNvPr id="804" name="Google Shape;804;g34ae4a7aaf4_0_850"/>
          <p:cNvGrpSpPr/>
          <p:nvPr/>
        </p:nvGrpSpPr>
        <p:grpSpPr>
          <a:xfrm>
            <a:off x="3815429" y="1919415"/>
            <a:ext cx="4596387" cy="1882635"/>
            <a:chOff x="1202073" y="1443100"/>
            <a:chExt cx="3831600" cy="1140300"/>
          </a:xfrm>
        </p:grpSpPr>
        <p:sp>
          <p:nvSpPr>
            <p:cNvPr id="805" name="Google Shape;805;g34ae4a7aaf4_0_850"/>
            <p:cNvSpPr/>
            <p:nvPr/>
          </p:nvSpPr>
          <p:spPr>
            <a:xfrm rot="10800000">
              <a:off x="1202073" y="1443100"/>
              <a:ext cx="3831600" cy="1140300"/>
            </a:xfrm>
            <a:prstGeom prst="wedgeRoundRectCallout">
              <a:avLst>
                <a:gd name="adj1" fmla="val 47438"/>
                <a:gd name="adj2" fmla="val 97620"/>
                <a:gd name="adj3" fmla="val 0"/>
              </a:avLst>
            </a:prstGeom>
            <a:solidFill>
              <a:schemeClr val="lt1"/>
            </a:solidFill>
            <a:ln w="38100" cap="flat" cmpd="sng">
              <a:solidFill>
                <a:srgbClr val="53AA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806" name="Google Shape;806;g34ae4a7aaf4_0_850"/>
            <p:cNvSpPr txBox="1"/>
            <p:nvPr/>
          </p:nvSpPr>
          <p:spPr>
            <a:xfrm>
              <a:off x="1422359" y="1610452"/>
              <a:ext cx="3383400" cy="78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3"/>
                  </a:solidFill>
                  <a:latin typeface="Oswald"/>
                  <a:ea typeface="Oswald"/>
                  <a:cs typeface="Oswald"/>
                  <a:sym typeface="Oswald"/>
                </a:rPr>
                <a:t>Функциональ шаардлага нь системийн хийх ёстой үндсэн үйлдлийг тодорхойлно.</a:t>
              </a:r>
              <a:endPara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807" name="Google Shape;807;g34ae4a7aaf4_0_8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08" name="Google Shape;808;g34ae4a7aaf4_0_8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9" name="Google Shape;809;g34ae4a7aaf4_0_850"/>
            <p:cNvGrpSpPr/>
            <p:nvPr/>
          </p:nvGrpSpPr>
          <p:grpSpPr>
            <a:xfrm>
              <a:off x="298112" y="4342646"/>
              <a:ext cx="110182" cy="126862"/>
              <a:chOff x="281100" y="2027800"/>
              <a:chExt cx="140700" cy="162000"/>
            </a:xfrm>
          </p:grpSpPr>
          <p:sp>
            <p:nvSpPr>
              <p:cNvPr id="810" name="Google Shape;810;g34ae4a7aaf4_0_8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11" name="Google Shape;811;g34ae4a7aaf4_0_8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12" name="Google Shape;812;g34ae4a7aaf4_0_8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13" name="Google Shape;813;g34ae4a7aaf4_0_8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814" name="Google Shape;814;g34ae4a7aaf4_0_8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15" name="Google Shape;815;g34ae4a7aaf4_0_8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g34ae4a7aaf4_0_8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17" name="Google Shape;817;g34ae4a7aaf4_0_850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715150" y="45273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 b="0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8" name="Google Shape;818;g34ae4a7aaf4_0_850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g34ae4a7aaf4_0_8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g34ae4a7aaf4_0_850"/>
          <p:cNvSpPr txBox="1">
            <a:spLocks noGrp="1"/>
          </p:cNvSpPr>
          <p:nvPr>
            <p:ph type="title" idx="4294967295"/>
          </p:nvPr>
        </p:nvSpPr>
        <p:spPr>
          <a:xfrm>
            <a:off x="822775" y="1438429"/>
            <a:ext cx="7632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2.1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821" name="Google Shape;821;g34ae4a7aaf4_0_850"/>
          <p:cNvSpPr txBox="1"/>
          <p:nvPr/>
        </p:nvSpPr>
        <p:spPr>
          <a:xfrm>
            <a:off x="6361400" y="1339950"/>
            <a:ext cx="2186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Өөрийн код нууц үгээр нэвтэрдэг байх</a:t>
            </a:r>
            <a:endParaRPr sz="13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822" name="Google Shape;822;g34ae4a7aaf4_0_850"/>
          <p:cNvSpPr txBox="1">
            <a:spLocks noGrp="1"/>
          </p:cNvSpPr>
          <p:nvPr>
            <p:ph type="title" idx="4294967295"/>
          </p:nvPr>
        </p:nvSpPr>
        <p:spPr>
          <a:xfrm>
            <a:off x="5732029" y="2051571"/>
            <a:ext cx="7632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2.4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823" name="Google Shape;823;g34ae4a7aaf4_0_850"/>
          <p:cNvSpPr txBox="1">
            <a:spLocks noGrp="1"/>
          </p:cNvSpPr>
          <p:nvPr>
            <p:ph type="title" idx="4294967295"/>
          </p:nvPr>
        </p:nvSpPr>
        <p:spPr>
          <a:xfrm>
            <a:off x="5732029" y="2702452"/>
            <a:ext cx="7632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2.6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824" name="Google Shape;824;g34ae4a7aaf4_0_850"/>
          <p:cNvSpPr txBox="1">
            <a:spLocks noGrp="1"/>
          </p:cNvSpPr>
          <p:nvPr>
            <p:ph type="title" idx="4294967295"/>
          </p:nvPr>
        </p:nvSpPr>
        <p:spPr>
          <a:xfrm>
            <a:off x="856721" y="3303695"/>
            <a:ext cx="7632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2.7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825" name="Google Shape;825;g34ae4a7aaf4_0_850"/>
          <p:cNvSpPr txBox="1">
            <a:spLocks noGrp="1"/>
          </p:cNvSpPr>
          <p:nvPr>
            <p:ph type="title" idx="4294967295"/>
          </p:nvPr>
        </p:nvSpPr>
        <p:spPr>
          <a:xfrm>
            <a:off x="5732029" y="3303695"/>
            <a:ext cx="7632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2.8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826" name="Google Shape;826;g34ae4a7aaf4_0_850"/>
          <p:cNvSpPr txBox="1">
            <a:spLocks noGrp="1"/>
          </p:cNvSpPr>
          <p:nvPr>
            <p:ph type="title" idx="4294967295"/>
          </p:nvPr>
        </p:nvSpPr>
        <p:spPr>
          <a:xfrm>
            <a:off x="856710" y="3902575"/>
            <a:ext cx="7632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2.9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827" name="Google Shape;827;g34ae4a7aaf4_0_850"/>
          <p:cNvSpPr txBox="1">
            <a:spLocks noGrp="1"/>
          </p:cNvSpPr>
          <p:nvPr>
            <p:ph type="title" idx="4294967295"/>
          </p:nvPr>
        </p:nvSpPr>
        <p:spPr>
          <a:xfrm>
            <a:off x="5732029" y="3940790"/>
            <a:ext cx="7632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2.10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828" name="Google Shape;828;g34ae4a7aaf4_0_850"/>
          <p:cNvSpPr txBox="1">
            <a:spLocks noGrp="1"/>
          </p:cNvSpPr>
          <p:nvPr>
            <p:ph type="title" idx="4294967295"/>
          </p:nvPr>
        </p:nvSpPr>
        <p:spPr>
          <a:xfrm>
            <a:off x="5732029" y="1362229"/>
            <a:ext cx="7632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2.2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829" name="Google Shape;829;g34ae4a7aaf4_0_850"/>
          <p:cNvSpPr txBox="1">
            <a:spLocks noGrp="1"/>
          </p:cNvSpPr>
          <p:nvPr>
            <p:ph type="title" idx="4294967295"/>
          </p:nvPr>
        </p:nvSpPr>
        <p:spPr>
          <a:xfrm>
            <a:off x="822787" y="2061609"/>
            <a:ext cx="7632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2.3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830" name="Google Shape;830;g34ae4a7aaf4_0_850"/>
          <p:cNvSpPr txBox="1">
            <a:spLocks noGrp="1"/>
          </p:cNvSpPr>
          <p:nvPr>
            <p:ph type="title" idx="4294967295"/>
          </p:nvPr>
        </p:nvSpPr>
        <p:spPr>
          <a:xfrm>
            <a:off x="856721" y="2677645"/>
            <a:ext cx="7632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2.5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831" name="Google Shape;831;g34ae4a7aaf4_0_850"/>
          <p:cNvSpPr txBox="1"/>
          <p:nvPr/>
        </p:nvSpPr>
        <p:spPr>
          <a:xfrm>
            <a:off x="1494500" y="1440325"/>
            <a:ext cx="42870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Удахгүй болох үйл ажиллагааны мэдээлэл хардаг байх</a:t>
            </a:r>
            <a:endParaRPr sz="13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832" name="Google Shape;832;g34ae4a7aaf4_0_850"/>
          <p:cNvSpPr txBox="1"/>
          <p:nvPr/>
        </p:nvSpPr>
        <p:spPr>
          <a:xfrm>
            <a:off x="1487812" y="2019175"/>
            <a:ext cx="42870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Сургалтын хөтөлбөрийн мэдээллийг шинэчилдэг байх</a:t>
            </a:r>
            <a:endParaRPr sz="13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833" name="Google Shape;833;g34ae4a7aaf4_0_850"/>
          <p:cNvSpPr txBox="1"/>
          <p:nvPr/>
        </p:nvSpPr>
        <p:spPr>
          <a:xfrm>
            <a:off x="1445049" y="3929750"/>
            <a:ext cx="42870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Хичээлийг бичлэг хэлбэрээр системд оруулдаг байх</a:t>
            </a:r>
            <a:endParaRPr sz="13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834" name="Google Shape;834;g34ae4a7aaf4_0_850"/>
          <p:cNvSpPr txBox="1"/>
          <p:nvPr/>
        </p:nvSpPr>
        <p:spPr>
          <a:xfrm>
            <a:off x="1484599" y="2684775"/>
            <a:ext cx="43518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Хичээлийг файл хэлбэрээр системд оруулдаг байх</a:t>
            </a:r>
            <a:endParaRPr sz="13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835" name="Google Shape;835;g34ae4a7aaf4_0_850"/>
          <p:cNvSpPr txBox="1"/>
          <p:nvPr/>
        </p:nvSpPr>
        <p:spPr>
          <a:xfrm>
            <a:off x="6366650" y="2555775"/>
            <a:ext cx="18459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Оюутны даалгаврыг хардаг байх</a:t>
            </a:r>
            <a:endParaRPr sz="13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836" name="Google Shape;836;g34ae4a7aaf4_0_850"/>
          <p:cNvSpPr txBox="1"/>
          <p:nvPr/>
        </p:nvSpPr>
        <p:spPr>
          <a:xfrm>
            <a:off x="1484600" y="3221925"/>
            <a:ext cx="39408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Бүтэн жилийн үйл ажиллагааны мэдээллийг шинэчилдэг байх</a:t>
            </a:r>
            <a:endParaRPr sz="13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837" name="Google Shape;837;g34ae4a7aaf4_0_850"/>
          <p:cNvSpPr txBox="1"/>
          <p:nvPr/>
        </p:nvSpPr>
        <p:spPr>
          <a:xfrm>
            <a:off x="6366650" y="3172100"/>
            <a:ext cx="18459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Оюутантай холбогддог байх</a:t>
            </a:r>
            <a:endParaRPr sz="13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838" name="Google Shape;838;g34ae4a7aaf4_0_850"/>
          <p:cNvSpPr txBox="1"/>
          <p:nvPr/>
        </p:nvSpPr>
        <p:spPr>
          <a:xfrm>
            <a:off x="6361400" y="1930275"/>
            <a:ext cx="19350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Зар, мэдээлэл оруулдаг байх</a:t>
            </a:r>
            <a:endParaRPr sz="13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839" name="Google Shape;839;g34ae4a7aaf4_0_850"/>
          <p:cNvSpPr txBox="1"/>
          <p:nvPr/>
        </p:nvSpPr>
        <p:spPr>
          <a:xfrm>
            <a:off x="6366651" y="3885750"/>
            <a:ext cx="25677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Нууц үгээ сольдог байх</a:t>
            </a:r>
            <a:endParaRPr sz="13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840" name="Google Shape;840;g34ae4a7aaf4_0_850"/>
          <p:cNvSpPr/>
          <p:nvPr/>
        </p:nvSpPr>
        <p:spPr>
          <a:xfrm>
            <a:off x="932925" y="1360975"/>
            <a:ext cx="46689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g34ae4a7aaf4_0_850"/>
          <p:cNvSpPr/>
          <p:nvPr/>
        </p:nvSpPr>
        <p:spPr>
          <a:xfrm>
            <a:off x="932925" y="2603188"/>
            <a:ext cx="46689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g34ae4a7aaf4_0_850"/>
          <p:cNvSpPr/>
          <p:nvPr/>
        </p:nvSpPr>
        <p:spPr>
          <a:xfrm>
            <a:off x="932925" y="3827100"/>
            <a:ext cx="46689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g34ae4a7aaf4_0_850"/>
          <p:cNvSpPr/>
          <p:nvPr/>
        </p:nvSpPr>
        <p:spPr>
          <a:xfrm>
            <a:off x="932913" y="1984438"/>
            <a:ext cx="46689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g34ae4a7aaf4_0_850"/>
          <p:cNvSpPr/>
          <p:nvPr/>
        </p:nvSpPr>
        <p:spPr>
          <a:xfrm>
            <a:off x="5763150" y="3829700"/>
            <a:ext cx="24819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g34ae4a7aaf4_0_850"/>
          <p:cNvSpPr/>
          <p:nvPr/>
        </p:nvSpPr>
        <p:spPr>
          <a:xfrm>
            <a:off x="5763150" y="2000900"/>
            <a:ext cx="24819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g34ae4a7aaf4_0_850"/>
          <p:cNvSpPr/>
          <p:nvPr/>
        </p:nvSpPr>
        <p:spPr>
          <a:xfrm>
            <a:off x="5763150" y="1363475"/>
            <a:ext cx="24819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g34ae4a7aaf4_0_850"/>
          <p:cNvSpPr/>
          <p:nvPr/>
        </p:nvSpPr>
        <p:spPr>
          <a:xfrm>
            <a:off x="932925" y="3215150"/>
            <a:ext cx="46689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g34ae4a7aaf4_0_850"/>
          <p:cNvSpPr/>
          <p:nvPr/>
        </p:nvSpPr>
        <p:spPr>
          <a:xfrm>
            <a:off x="5763150" y="3220100"/>
            <a:ext cx="24819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g34ae4a7aaf4_0_850"/>
          <p:cNvSpPr/>
          <p:nvPr/>
        </p:nvSpPr>
        <p:spPr>
          <a:xfrm>
            <a:off x="5763150" y="2610500"/>
            <a:ext cx="24819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100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000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000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" name="Google Shape;854;g34ae4a7aaf4_0_906"/>
          <p:cNvGrpSpPr/>
          <p:nvPr/>
        </p:nvGrpSpPr>
        <p:grpSpPr>
          <a:xfrm>
            <a:off x="299286" y="189026"/>
            <a:ext cx="133205" cy="119344"/>
            <a:chOff x="222150" y="185025"/>
            <a:chExt cx="170100" cy="152400"/>
          </a:xfrm>
        </p:grpSpPr>
        <p:cxnSp>
          <p:nvCxnSpPr>
            <p:cNvPr id="855" name="Google Shape;855;g34ae4a7aaf4_0_90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g34ae4a7aaf4_0_90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7" name="Google Shape;857;g34ae4a7aaf4_0_90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858" name="Google Shape;858;g34ae4a7aaf4_0_90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59" name="Google Shape;859;g34ae4a7aaf4_0_90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0" name="Google Shape;860;g34ae4a7aaf4_0_906"/>
            <p:cNvGrpSpPr/>
            <p:nvPr/>
          </p:nvGrpSpPr>
          <p:grpSpPr>
            <a:xfrm>
              <a:off x="298112" y="4342646"/>
              <a:ext cx="110182" cy="126862"/>
              <a:chOff x="281100" y="2027800"/>
              <a:chExt cx="140700" cy="162000"/>
            </a:xfrm>
          </p:grpSpPr>
          <p:sp>
            <p:nvSpPr>
              <p:cNvPr id="861" name="Google Shape;861;g34ae4a7aaf4_0_90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62" name="Google Shape;862;g34ae4a7aaf4_0_90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63" name="Google Shape;863;g34ae4a7aaf4_0_90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64" name="Google Shape;864;g34ae4a7aaf4_0_90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865" name="Google Shape;865;g34ae4a7aaf4_0_90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66" name="Google Shape;866;g34ae4a7aaf4_0_90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g34ae4a7aaf4_0_90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68" name="Google Shape;868;g34ae4a7aaf4_0_906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28141" y="4787529"/>
            <a:ext cx="10407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 b="0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9" name="Google Shape;869;g34ae4a7aaf4_0_906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g34ae4a7aaf4_0_906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g34ae4a7aaf4_0_906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g34ae4a7aaf4_0_906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g34ae4a7aaf4_0_906"/>
          <p:cNvSpPr txBox="1"/>
          <p:nvPr/>
        </p:nvSpPr>
        <p:spPr>
          <a:xfrm>
            <a:off x="75000" y="270300"/>
            <a:ext cx="87456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          /Сурагчийн функциональ шаардлага</a:t>
            </a:r>
            <a:endParaRPr sz="36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874" name="Google Shape;874;g34ae4a7aaf4_0_906"/>
          <p:cNvSpPr txBox="1">
            <a:spLocks noGrp="1"/>
          </p:cNvSpPr>
          <p:nvPr>
            <p:ph type="title" idx="4294967295"/>
          </p:nvPr>
        </p:nvSpPr>
        <p:spPr>
          <a:xfrm>
            <a:off x="868225" y="2367229"/>
            <a:ext cx="806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1.3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875" name="Google Shape;875;g34ae4a7aaf4_0_906"/>
          <p:cNvSpPr txBox="1"/>
          <p:nvPr/>
        </p:nvSpPr>
        <p:spPr>
          <a:xfrm>
            <a:off x="1296650" y="2307975"/>
            <a:ext cx="44145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  Бүтэн жилийн үйл ажиллагаануудтай танилцдаг байх</a:t>
            </a:r>
            <a:endParaRPr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876" name="Google Shape;876;g34ae4a7aaf4_0_906"/>
          <p:cNvSpPr txBox="1">
            <a:spLocks noGrp="1"/>
          </p:cNvSpPr>
          <p:nvPr>
            <p:ph type="title" idx="4294967295"/>
          </p:nvPr>
        </p:nvSpPr>
        <p:spPr>
          <a:xfrm>
            <a:off x="851065" y="1640370"/>
            <a:ext cx="8061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1.1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877" name="Google Shape;877;g34ae4a7aaf4_0_906"/>
          <p:cNvSpPr txBox="1"/>
          <p:nvPr/>
        </p:nvSpPr>
        <p:spPr>
          <a:xfrm>
            <a:off x="1558672" y="1601813"/>
            <a:ext cx="29445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Өөрийн код нууц үгээр нэвтэрдэг байх</a:t>
            </a: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878" name="Google Shape;878;g34ae4a7aaf4_0_906"/>
          <p:cNvSpPr txBox="1">
            <a:spLocks noGrp="1"/>
          </p:cNvSpPr>
          <p:nvPr>
            <p:ph type="title" idx="4294967295"/>
          </p:nvPr>
        </p:nvSpPr>
        <p:spPr>
          <a:xfrm>
            <a:off x="5672890" y="1590010"/>
            <a:ext cx="8061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1.2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879" name="Google Shape;879;g34ae4a7aaf4_0_906"/>
          <p:cNvSpPr txBox="1">
            <a:spLocks noGrp="1"/>
          </p:cNvSpPr>
          <p:nvPr>
            <p:ph type="title" idx="4294967295"/>
          </p:nvPr>
        </p:nvSpPr>
        <p:spPr>
          <a:xfrm>
            <a:off x="868236" y="3034542"/>
            <a:ext cx="8061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1.5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880" name="Google Shape;880;g34ae4a7aaf4_0_906"/>
          <p:cNvSpPr txBox="1"/>
          <p:nvPr/>
        </p:nvSpPr>
        <p:spPr>
          <a:xfrm>
            <a:off x="1102753" y="3034075"/>
            <a:ext cx="40359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Хичээлийг бичлэг хэлбэрээр үздэг байх </a:t>
            </a: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881" name="Google Shape;881;g34ae4a7aaf4_0_906"/>
          <p:cNvSpPr txBox="1">
            <a:spLocks noGrp="1"/>
          </p:cNvSpPr>
          <p:nvPr>
            <p:ph type="title" idx="4294967295"/>
          </p:nvPr>
        </p:nvSpPr>
        <p:spPr>
          <a:xfrm>
            <a:off x="5672890" y="2335773"/>
            <a:ext cx="806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1.4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882" name="Google Shape;882;g34ae4a7aaf4_0_906"/>
          <p:cNvSpPr txBox="1">
            <a:spLocks noGrp="1"/>
          </p:cNvSpPr>
          <p:nvPr>
            <p:ph type="title" idx="4294967295"/>
          </p:nvPr>
        </p:nvSpPr>
        <p:spPr>
          <a:xfrm>
            <a:off x="5672896" y="3062871"/>
            <a:ext cx="806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1.6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883" name="Google Shape;883;g34ae4a7aaf4_0_906"/>
          <p:cNvSpPr txBox="1"/>
          <p:nvPr/>
        </p:nvSpPr>
        <p:spPr>
          <a:xfrm>
            <a:off x="6182625" y="2917663"/>
            <a:ext cx="18264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Даалгавраа хураалгадаг байх</a:t>
            </a: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884" name="Google Shape;884;g34ae4a7aaf4_0_906"/>
          <p:cNvSpPr txBox="1">
            <a:spLocks noGrp="1"/>
          </p:cNvSpPr>
          <p:nvPr>
            <p:ph type="title" idx="4294967295"/>
          </p:nvPr>
        </p:nvSpPr>
        <p:spPr>
          <a:xfrm>
            <a:off x="5672890" y="3699944"/>
            <a:ext cx="806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1.8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885" name="Google Shape;885;g34ae4a7aaf4_0_906"/>
          <p:cNvSpPr txBox="1">
            <a:spLocks noGrp="1"/>
          </p:cNvSpPr>
          <p:nvPr>
            <p:ph type="title" idx="4294967295"/>
          </p:nvPr>
        </p:nvSpPr>
        <p:spPr>
          <a:xfrm>
            <a:off x="868234" y="3699948"/>
            <a:ext cx="806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1.7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886" name="Google Shape;886;g34ae4a7aaf4_0_906"/>
          <p:cNvSpPr txBox="1"/>
          <p:nvPr/>
        </p:nvSpPr>
        <p:spPr>
          <a:xfrm>
            <a:off x="1452371" y="3650050"/>
            <a:ext cx="37950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Багшийн оруулсан зар мэдээллийг уншдаг байх</a:t>
            </a: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sp>
        <p:nvSpPr>
          <p:cNvPr id="887" name="Google Shape;887;g34ae4a7aaf4_0_906"/>
          <p:cNvSpPr txBox="1"/>
          <p:nvPr/>
        </p:nvSpPr>
        <p:spPr>
          <a:xfrm>
            <a:off x="6361325" y="1575675"/>
            <a:ext cx="2944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5 жилийн сургалтын хөтөлбөртэй танилцах </a:t>
            </a: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888" name="Google Shape;888;g34ae4a7aaf4_0_906"/>
          <p:cNvSpPr txBox="1"/>
          <p:nvPr/>
        </p:nvSpPr>
        <p:spPr>
          <a:xfrm>
            <a:off x="6361325" y="2246675"/>
            <a:ext cx="1993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Хичээлийг файл хэлбэрээр үздэг байх</a:t>
            </a: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889" name="Google Shape;889;g34ae4a7aaf4_0_906"/>
          <p:cNvSpPr txBox="1"/>
          <p:nvPr/>
        </p:nvSpPr>
        <p:spPr>
          <a:xfrm>
            <a:off x="6459775" y="3565225"/>
            <a:ext cx="15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 Багштай холбогддог байх</a:t>
            </a: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890" name="Google Shape;890;g34ae4a7aaf4_0_906"/>
          <p:cNvSpPr/>
          <p:nvPr/>
        </p:nvSpPr>
        <p:spPr>
          <a:xfrm>
            <a:off x="5763150" y="1543700"/>
            <a:ext cx="24819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g34ae4a7aaf4_0_906"/>
          <p:cNvSpPr/>
          <p:nvPr/>
        </p:nvSpPr>
        <p:spPr>
          <a:xfrm>
            <a:off x="5763150" y="2980500"/>
            <a:ext cx="24819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g34ae4a7aaf4_0_906"/>
          <p:cNvSpPr/>
          <p:nvPr/>
        </p:nvSpPr>
        <p:spPr>
          <a:xfrm>
            <a:off x="5763150" y="2284838"/>
            <a:ext cx="24819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g34ae4a7aaf4_0_906"/>
          <p:cNvSpPr/>
          <p:nvPr/>
        </p:nvSpPr>
        <p:spPr>
          <a:xfrm>
            <a:off x="5763150" y="3627013"/>
            <a:ext cx="24819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g34ae4a7aaf4_0_906"/>
          <p:cNvSpPr/>
          <p:nvPr/>
        </p:nvSpPr>
        <p:spPr>
          <a:xfrm>
            <a:off x="965950" y="2269863"/>
            <a:ext cx="46689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g34ae4a7aaf4_0_906"/>
          <p:cNvSpPr/>
          <p:nvPr/>
        </p:nvSpPr>
        <p:spPr>
          <a:xfrm>
            <a:off x="965950" y="2959950"/>
            <a:ext cx="46689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g34ae4a7aaf4_0_906"/>
          <p:cNvSpPr/>
          <p:nvPr/>
        </p:nvSpPr>
        <p:spPr>
          <a:xfrm>
            <a:off x="965950" y="3611925"/>
            <a:ext cx="46689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g34ae4a7aaf4_0_906"/>
          <p:cNvSpPr/>
          <p:nvPr/>
        </p:nvSpPr>
        <p:spPr>
          <a:xfrm>
            <a:off x="965950" y="1535775"/>
            <a:ext cx="46689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" name="Google Shape;902;g34ae4a7aaf4_0_953"/>
          <p:cNvGrpSpPr/>
          <p:nvPr/>
        </p:nvGrpSpPr>
        <p:grpSpPr>
          <a:xfrm>
            <a:off x="299286" y="189026"/>
            <a:ext cx="133200" cy="119344"/>
            <a:chOff x="299286" y="189026"/>
            <a:chExt cx="133200" cy="119344"/>
          </a:xfrm>
        </p:grpSpPr>
        <p:cxnSp>
          <p:nvCxnSpPr>
            <p:cNvPr id="903" name="Google Shape;903;g34ae4a7aaf4_0_953"/>
            <p:cNvCxnSpPr/>
            <p:nvPr/>
          </p:nvCxnSpPr>
          <p:spPr>
            <a:xfrm>
              <a:off x="299286" y="189026"/>
              <a:ext cx="1332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4" name="Google Shape;904;g34ae4a7aaf4_0_953"/>
            <p:cNvCxnSpPr/>
            <p:nvPr/>
          </p:nvCxnSpPr>
          <p:spPr>
            <a:xfrm>
              <a:off x="299286" y="308370"/>
              <a:ext cx="1332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5" name="Google Shape;905;g34ae4a7aaf4_0_953"/>
            <p:cNvCxnSpPr/>
            <p:nvPr/>
          </p:nvCxnSpPr>
          <p:spPr>
            <a:xfrm>
              <a:off x="299286" y="248698"/>
              <a:ext cx="1332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906" name="Google Shape;906;g34ae4a7aaf4_0_953"/>
          <p:cNvGrpSpPr/>
          <p:nvPr/>
        </p:nvGrpSpPr>
        <p:grpSpPr>
          <a:xfrm>
            <a:off x="286625" y="4685799"/>
            <a:ext cx="145867" cy="958251"/>
            <a:chOff x="286625" y="3999999"/>
            <a:chExt cx="145867" cy="958251"/>
          </a:xfrm>
        </p:grpSpPr>
        <p:sp>
          <p:nvSpPr>
            <p:cNvPr id="907" name="Google Shape;907;g34ae4a7aaf4_0_953"/>
            <p:cNvSpPr/>
            <p:nvPr/>
          </p:nvSpPr>
          <p:spPr>
            <a:xfrm>
              <a:off x="299292" y="48313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8" name="Google Shape;908;g34ae4a7aaf4_0_953"/>
            <p:cNvGrpSpPr/>
            <p:nvPr/>
          </p:nvGrpSpPr>
          <p:grpSpPr>
            <a:xfrm>
              <a:off x="298112" y="4418846"/>
              <a:ext cx="110182" cy="126862"/>
              <a:chOff x="281100" y="2027800"/>
              <a:chExt cx="140700" cy="162000"/>
            </a:xfrm>
          </p:grpSpPr>
          <p:sp>
            <p:nvSpPr>
              <p:cNvPr id="909" name="Google Shape;909;g34ae4a7aaf4_0_95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10" name="Google Shape;910;g34ae4a7aaf4_0_95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11" name="Google Shape;911;g34ae4a7aaf4_0_95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12" name="Google Shape;912;g34ae4a7aaf4_0_95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913" name="Google Shape;913;g34ae4a7aaf4_0_953"/>
            <p:cNvGrpSpPr/>
            <p:nvPr/>
          </p:nvGrpSpPr>
          <p:grpSpPr>
            <a:xfrm>
              <a:off x="286625" y="3999999"/>
              <a:ext cx="133200" cy="133200"/>
              <a:chOff x="286625" y="3648899"/>
              <a:chExt cx="133200" cy="133200"/>
            </a:xfrm>
          </p:grpSpPr>
          <p:sp>
            <p:nvSpPr>
              <p:cNvPr id="914" name="Google Shape;914;g34ae4a7aaf4_0_95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g34ae4a7aaf4_0_95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16" name="Google Shape;916;g34ae4a7aaf4_0_953">
            <a:hlinkClick r:id="" action="ppaction://noaction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28141" y="4635129"/>
            <a:ext cx="10407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 b="0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7" name="Google Shape;917;g34ae4a7aaf4_0_953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g34ae4a7aaf4_0_953">
            <a:hlinkClick r:id="" action="ppaction://noaction"/>
          </p:cNvPr>
          <p:cNvSpPr/>
          <p:nvPr/>
        </p:nvSpPr>
        <p:spPr>
          <a:xfrm>
            <a:off x="276600" y="50857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g34ae4a7aaf4_0_953">
            <a:hlinkClick r:id="" action="ppaction://noaction"/>
          </p:cNvPr>
          <p:cNvSpPr/>
          <p:nvPr/>
        </p:nvSpPr>
        <p:spPr>
          <a:xfrm>
            <a:off x="276600" y="4678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g34ae4a7aaf4_0_95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g34ae4a7aaf4_0_953"/>
          <p:cNvSpPr txBox="1"/>
          <p:nvPr/>
        </p:nvSpPr>
        <p:spPr>
          <a:xfrm>
            <a:off x="581475" y="263788"/>
            <a:ext cx="74184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     /Функциональ бус шаардлага</a:t>
            </a:r>
            <a:endParaRPr sz="36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922" name="Google Shape;922;g34ae4a7aaf4_0_953"/>
          <p:cNvSpPr txBox="1">
            <a:spLocks noGrp="1"/>
          </p:cNvSpPr>
          <p:nvPr>
            <p:ph type="title" idx="4294967295"/>
          </p:nvPr>
        </p:nvSpPr>
        <p:spPr>
          <a:xfrm>
            <a:off x="944425" y="2129904"/>
            <a:ext cx="806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3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923" name="Google Shape;923;g34ae4a7aaf4_0_953"/>
          <p:cNvSpPr txBox="1">
            <a:spLocks noGrp="1"/>
          </p:cNvSpPr>
          <p:nvPr>
            <p:ph type="title" idx="4294967295"/>
          </p:nvPr>
        </p:nvSpPr>
        <p:spPr>
          <a:xfrm>
            <a:off x="927265" y="1411770"/>
            <a:ext cx="8061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1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924" name="Google Shape;924;g34ae4a7aaf4_0_953"/>
          <p:cNvSpPr txBox="1">
            <a:spLocks noGrp="1"/>
          </p:cNvSpPr>
          <p:nvPr>
            <p:ph type="title" idx="4294967295"/>
          </p:nvPr>
        </p:nvSpPr>
        <p:spPr>
          <a:xfrm>
            <a:off x="5458566" y="2123417"/>
            <a:ext cx="9735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4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925" name="Google Shape;925;g34ae4a7aaf4_0_953"/>
          <p:cNvSpPr txBox="1">
            <a:spLocks noGrp="1"/>
          </p:cNvSpPr>
          <p:nvPr>
            <p:ph type="title" idx="4294967295"/>
          </p:nvPr>
        </p:nvSpPr>
        <p:spPr>
          <a:xfrm>
            <a:off x="944436" y="2805942"/>
            <a:ext cx="8061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5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926" name="Google Shape;926;g34ae4a7aaf4_0_953"/>
          <p:cNvSpPr txBox="1">
            <a:spLocks noGrp="1"/>
          </p:cNvSpPr>
          <p:nvPr>
            <p:ph type="title" idx="4294967295"/>
          </p:nvPr>
        </p:nvSpPr>
        <p:spPr>
          <a:xfrm>
            <a:off x="5458566" y="2711457"/>
            <a:ext cx="9735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6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927" name="Google Shape;927;g34ae4a7aaf4_0_953"/>
          <p:cNvSpPr txBox="1">
            <a:spLocks noGrp="1"/>
          </p:cNvSpPr>
          <p:nvPr>
            <p:ph type="title" idx="4294967295"/>
          </p:nvPr>
        </p:nvSpPr>
        <p:spPr>
          <a:xfrm>
            <a:off x="958896" y="3409708"/>
            <a:ext cx="806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     7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928" name="Google Shape;928;g34ae4a7aaf4_0_953"/>
          <p:cNvSpPr txBox="1">
            <a:spLocks noGrp="1"/>
          </p:cNvSpPr>
          <p:nvPr>
            <p:ph type="title" idx="4294967295"/>
          </p:nvPr>
        </p:nvSpPr>
        <p:spPr>
          <a:xfrm>
            <a:off x="5458566" y="3320430"/>
            <a:ext cx="9735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8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929" name="Google Shape;929;g34ae4a7aaf4_0_953"/>
          <p:cNvSpPr txBox="1">
            <a:spLocks noGrp="1"/>
          </p:cNvSpPr>
          <p:nvPr>
            <p:ph type="title" idx="4294967295"/>
          </p:nvPr>
        </p:nvSpPr>
        <p:spPr>
          <a:xfrm>
            <a:off x="958884" y="4046098"/>
            <a:ext cx="8061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9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930" name="Google Shape;930;g34ae4a7aaf4_0_953"/>
          <p:cNvSpPr txBox="1">
            <a:spLocks noGrp="1"/>
          </p:cNvSpPr>
          <p:nvPr>
            <p:ph type="title" idx="4294967295"/>
          </p:nvPr>
        </p:nvSpPr>
        <p:spPr>
          <a:xfrm>
            <a:off x="5458566" y="4077618"/>
            <a:ext cx="9735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10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931" name="Google Shape;931;g34ae4a7aaf4_0_953"/>
          <p:cNvSpPr txBox="1">
            <a:spLocks noGrp="1"/>
          </p:cNvSpPr>
          <p:nvPr>
            <p:ph type="title" idx="4294967295"/>
          </p:nvPr>
        </p:nvSpPr>
        <p:spPr>
          <a:xfrm>
            <a:off x="5432937" y="1411775"/>
            <a:ext cx="9735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>
                <a:solidFill>
                  <a:schemeClr val="lt1"/>
                </a:solidFill>
              </a:rPr>
              <a:t>2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932" name="Google Shape;932;g34ae4a7aaf4_0_953"/>
          <p:cNvSpPr txBox="1"/>
          <p:nvPr/>
        </p:nvSpPr>
        <p:spPr>
          <a:xfrm>
            <a:off x="1067450" y="1324100"/>
            <a:ext cx="4288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Компьютерын ухааны тэнхимийн бүх оюутан нэгэн зэрэг хандахад гацдаггүй байх.</a:t>
            </a:r>
            <a:endParaRPr sz="13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933" name="Google Shape;933;g34ae4a7aaf4_0_953"/>
          <p:cNvSpPr txBox="1"/>
          <p:nvPr/>
        </p:nvSpPr>
        <p:spPr>
          <a:xfrm>
            <a:off x="6127250" y="1282425"/>
            <a:ext cx="205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Нэмэлт өөрчлөлт оруулах боломжтой байх.</a:t>
            </a:r>
            <a:endParaRPr sz="13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934" name="Google Shape;934;g34ae4a7aaf4_0_953"/>
          <p:cNvSpPr txBox="1"/>
          <p:nvPr/>
        </p:nvSpPr>
        <p:spPr>
          <a:xfrm>
            <a:off x="1524000" y="21336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Уншихад амар интерфейстэй байх.</a:t>
            </a:r>
            <a:endParaRPr sz="13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935" name="Google Shape;935;g34ae4a7aaf4_0_953"/>
          <p:cNvSpPr txBox="1"/>
          <p:nvPr/>
        </p:nvSpPr>
        <p:spPr>
          <a:xfrm>
            <a:off x="5716125" y="2029075"/>
            <a:ext cx="254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Хичээлийн бичлэгийг үзэхэд гацдаггүй байх.</a:t>
            </a:r>
            <a:endParaRPr sz="13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936" name="Google Shape;936;g34ae4a7aaf4_0_953"/>
          <p:cNvSpPr txBox="1"/>
          <p:nvPr/>
        </p:nvSpPr>
        <p:spPr>
          <a:xfrm>
            <a:off x="1098350" y="2695650"/>
            <a:ext cx="4227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Мэдээлэл нууцлалыг хангадаг байх. </a:t>
            </a:r>
            <a:endParaRPr sz="1300"/>
          </a:p>
        </p:txBody>
      </p:sp>
      <p:sp>
        <p:nvSpPr>
          <p:cNvPr id="937" name="Google Shape;937;g34ae4a7aaf4_0_953"/>
          <p:cNvSpPr txBox="1"/>
          <p:nvPr/>
        </p:nvSpPr>
        <p:spPr>
          <a:xfrm>
            <a:off x="5716125" y="27142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Ашиглахад хялбар байх.</a:t>
            </a:r>
            <a:endParaRPr sz="13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938" name="Google Shape;938;g34ae4a7aaf4_0_953"/>
          <p:cNvSpPr txBox="1"/>
          <p:nvPr/>
        </p:nvSpPr>
        <p:spPr>
          <a:xfrm>
            <a:off x="1066800" y="3395950"/>
            <a:ext cx="3651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Систем нь веб хөтөч дээр ажилладаг байх.</a:t>
            </a:r>
            <a:endParaRPr sz="1300"/>
          </a:p>
        </p:txBody>
      </p:sp>
      <p:sp>
        <p:nvSpPr>
          <p:cNvPr id="939" name="Google Shape;939;g34ae4a7aaf4_0_953"/>
          <p:cNvSpPr txBox="1"/>
          <p:nvPr/>
        </p:nvSpPr>
        <p:spPr>
          <a:xfrm>
            <a:off x="5716125" y="3249650"/>
            <a:ext cx="2364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Өгөгдлийн санг шинэчилдэг байх.</a:t>
            </a:r>
            <a:endParaRPr sz="13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940" name="Google Shape;940;g34ae4a7aaf4_0_953"/>
          <p:cNvSpPr txBox="1"/>
          <p:nvPr/>
        </p:nvSpPr>
        <p:spPr>
          <a:xfrm>
            <a:off x="5764275" y="4005600"/>
            <a:ext cx="2495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Уншихад амар интерфейстэй байх.</a:t>
            </a:r>
            <a:endParaRPr sz="13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941" name="Google Shape;941;g34ae4a7aaf4_0_953"/>
          <p:cNvSpPr txBox="1"/>
          <p:nvPr/>
        </p:nvSpPr>
        <p:spPr>
          <a:xfrm>
            <a:off x="1066800" y="3964150"/>
            <a:ext cx="4822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Бичлэг болон файл хэлбэрээр хичээл оруулахад алдаа гардаггүй байх.</a:t>
            </a:r>
            <a:endParaRPr sz="1300"/>
          </a:p>
        </p:txBody>
      </p:sp>
      <p:sp>
        <p:nvSpPr>
          <p:cNvPr id="942" name="Google Shape;942;g34ae4a7aaf4_0_953"/>
          <p:cNvSpPr/>
          <p:nvPr/>
        </p:nvSpPr>
        <p:spPr>
          <a:xfrm>
            <a:off x="5683025" y="1315100"/>
            <a:ext cx="25620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g34ae4a7aaf4_0_953"/>
          <p:cNvSpPr/>
          <p:nvPr/>
        </p:nvSpPr>
        <p:spPr>
          <a:xfrm>
            <a:off x="5701350" y="2667725"/>
            <a:ext cx="25437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g34ae4a7aaf4_0_953"/>
          <p:cNvSpPr/>
          <p:nvPr/>
        </p:nvSpPr>
        <p:spPr>
          <a:xfrm>
            <a:off x="5697450" y="3298575"/>
            <a:ext cx="25620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g34ae4a7aaf4_0_953"/>
          <p:cNvSpPr/>
          <p:nvPr/>
        </p:nvSpPr>
        <p:spPr>
          <a:xfrm>
            <a:off x="5701425" y="3982100"/>
            <a:ext cx="25437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g34ae4a7aaf4_0_953"/>
          <p:cNvSpPr/>
          <p:nvPr/>
        </p:nvSpPr>
        <p:spPr>
          <a:xfrm>
            <a:off x="5701350" y="2000900"/>
            <a:ext cx="25437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g34ae4a7aaf4_0_953"/>
          <p:cNvSpPr/>
          <p:nvPr/>
        </p:nvSpPr>
        <p:spPr>
          <a:xfrm>
            <a:off x="1022150" y="1317850"/>
            <a:ext cx="45366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g34ae4a7aaf4_0_953"/>
          <p:cNvSpPr/>
          <p:nvPr/>
        </p:nvSpPr>
        <p:spPr>
          <a:xfrm>
            <a:off x="1022150" y="1998300"/>
            <a:ext cx="45366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g34ae4a7aaf4_0_953"/>
          <p:cNvSpPr/>
          <p:nvPr/>
        </p:nvSpPr>
        <p:spPr>
          <a:xfrm>
            <a:off x="1022150" y="2641938"/>
            <a:ext cx="45366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g34ae4a7aaf4_0_953"/>
          <p:cNvSpPr/>
          <p:nvPr/>
        </p:nvSpPr>
        <p:spPr>
          <a:xfrm>
            <a:off x="1022150" y="3293700"/>
            <a:ext cx="45366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g34ae4a7aaf4_0_953"/>
          <p:cNvSpPr/>
          <p:nvPr/>
        </p:nvSpPr>
        <p:spPr>
          <a:xfrm>
            <a:off x="1022150" y="3979500"/>
            <a:ext cx="4536600" cy="528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4BF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2" name="Google Shape;952;g34ae4a7aaf4_0_953"/>
          <p:cNvGrpSpPr/>
          <p:nvPr/>
        </p:nvGrpSpPr>
        <p:grpSpPr>
          <a:xfrm>
            <a:off x="3421322" y="1849852"/>
            <a:ext cx="4823703" cy="1882635"/>
            <a:chOff x="-2282945" y="3484845"/>
            <a:chExt cx="3955800" cy="1140300"/>
          </a:xfrm>
        </p:grpSpPr>
        <p:sp>
          <p:nvSpPr>
            <p:cNvPr id="953" name="Google Shape;953;g34ae4a7aaf4_0_953"/>
            <p:cNvSpPr/>
            <p:nvPr/>
          </p:nvSpPr>
          <p:spPr>
            <a:xfrm rot="10800000">
              <a:off x="-2282945" y="3484845"/>
              <a:ext cx="3955800" cy="1140300"/>
            </a:xfrm>
            <a:prstGeom prst="wedgeRoundRectCallout">
              <a:avLst>
                <a:gd name="adj1" fmla="val 47438"/>
                <a:gd name="adj2" fmla="val 97620"/>
                <a:gd name="adj3" fmla="val 0"/>
              </a:avLst>
            </a:prstGeom>
            <a:solidFill>
              <a:schemeClr val="lt1"/>
            </a:solidFill>
            <a:ln w="38100" cap="flat" cmpd="sng">
              <a:solidFill>
                <a:srgbClr val="53AA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954" name="Google Shape;954;g34ae4a7aaf4_0_953"/>
            <p:cNvSpPr txBox="1"/>
            <p:nvPr/>
          </p:nvSpPr>
          <p:spPr>
            <a:xfrm>
              <a:off x="-2220837" y="3621657"/>
              <a:ext cx="3831600" cy="85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" sz="2400">
                  <a:solidFill>
                    <a:schemeClr val="accent3"/>
                  </a:solidFill>
                  <a:latin typeface="Oswald"/>
                  <a:ea typeface="Oswald"/>
                  <a:cs typeface="Oswald"/>
                  <a:sym typeface="Oswald"/>
                </a:rPr>
                <a:t>Функциональ бус шаардлага нь системийн хэрхэн ажиллахыг тодорхойлдог чанарын шаардлага юм.</a:t>
              </a:r>
              <a:endParaRPr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0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/>
                                        <p:tgtEl>
                                          <p:spTgt spid="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4ae4a7aaf4_0_1425"/>
          <p:cNvSpPr txBox="1"/>
          <p:nvPr/>
        </p:nvSpPr>
        <p:spPr>
          <a:xfrm>
            <a:off x="1040600" y="409150"/>
            <a:ext cx="74199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Frontend / UI ашигласан технологи</a:t>
            </a:r>
            <a:endParaRPr sz="36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grpSp>
        <p:nvGrpSpPr>
          <p:cNvPr id="960" name="Google Shape;960;g34ae4a7aaf4_0_1425"/>
          <p:cNvGrpSpPr/>
          <p:nvPr/>
        </p:nvGrpSpPr>
        <p:grpSpPr>
          <a:xfrm>
            <a:off x="1239766" y="1512000"/>
            <a:ext cx="3146759" cy="2528951"/>
            <a:chOff x="1239766" y="1512000"/>
            <a:chExt cx="3146759" cy="2528951"/>
          </a:xfrm>
        </p:grpSpPr>
        <p:sp>
          <p:nvSpPr>
            <p:cNvPr id="961" name="Google Shape;961;g34ae4a7aaf4_0_1425"/>
            <p:cNvSpPr/>
            <p:nvPr/>
          </p:nvSpPr>
          <p:spPr>
            <a:xfrm>
              <a:off x="1239766" y="3117551"/>
              <a:ext cx="2880000" cy="923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962" name="Google Shape;962;g34ae4a7aaf4_0_1425"/>
            <p:cNvSpPr/>
            <p:nvPr/>
          </p:nvSpPr>
          <p:spPr>
            <a:xfrm>
              <a:off x="1341225" y="1512000"/>
              <a:ext cx="3045300" cy="1140300"/>
            </a:xfrm>
            <a:prstGeom prst="wedgeRoundRectCallout">
              <a:avLst>
                <a:gd name="adj1" fmla="val -34497"/>
                <a:gd name="adj2" fmla="val 91180"/>
                <a:gd name="adj3" fmla="val 0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React дээр суурилсан fullstack framework</a:t>
              </a:r>
              <a:endPara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963" name="Google Shape;963;g34ae4a7aaf4_0_1425"/>
          <p:cNvGrpSpPr/>
          <p:nvPr/>
        </p:nvGrpSpPr>
        <p:grpSpPr>
          <a:xfrm>
            <a:off x="4736825" y="1591975"/>
            <a:ext cx="3147325" cy="2583400"/>
            <a:chOff x="4889225" y="1591975"/>
            <a:chExt cx="3147325" cy="2583400"/>
          </a:xfrm>
        </p:grpSpPr>
        <p:sp>
          <p:nvSpPr>
            <p:cNvPr id="964" name="Google Shape;964;g34ae4a7aaf4_0_1425"/>
            <p:cNvSpPr/>
            <p:nvPr/>
          </p:nvSpPr>
          <p:spPr>
            <a:xfrm>
              <a:off x="5232750" y="1591975"/>
              <a:ext cx="2803800" cy="923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rgbClr val="53AA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965" name="Google Shape;965;g34ae4a7aaf4_0_1425"/>
            <p:cNvSpPr/>
            <p:nvPr/>
          </p:nvSpPr>
          <p:spPr>
            <a:xfrm rot="10800000">
              <a:off x="4927950" y="3035075"/>
              <a:ext cx="3069000" cy="1140300"/>
            </a:xfrm>
            <a:prstGeom prst="wedgeRoundRectCallout">
              <a:avLst>
                <a:gd name="adj1" fmla="val -33530"/>
                <a:gd name="adj2" fmla="val 94201"/>
                <a:gd name="adj3" fmla="val 0"/>
              </a:avLst>
            </a:prstGeom>
            <a:noFill/>
            <a:ln w="38100" cap="flat" cmpd="sng">
              <a:solidFill>
                <a:srgbClr val="53AA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966" name="Google Shape;966;g34ae4a7aaf4_0_1425"/>
            <p:cNvSpPr txBox="1"/>
            <p:nvPr/>
          </p:nvSpPr>
          <p:spPr>
            <a:xfrm>
              <a:off x="4889225" y="3097325"/>
              <a:ext cx="31467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Тусад нь файл үүсгэхгүйгээр</a:t>
              </a:r>
              <a:endPara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 Component дотор нь </a:t>
              </a:r>
              <a:r>
                <a:rPr lang="en" sz="1800">
                  <a:solidFill>
                    <a:schemeClr val="accent3"/>
                  </a:solidFill>
                  <a:latin typeface="Oswald"/>
                  <a:ea typeface="Oswald"/>
                  <a:cs typeface="Oswald"/>
                  <a:sym typeface="Oswald"/>
                </a:rPr>
                <a:t>веб хуудсыг загварчилдаг</a:t>
              </a:r>
              <a:r>
                <a:rPr lang="en" sz="180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 хэл</a:t>
              </a:r>
              <a:endPara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967" name="Google Shape;967;g34ae4a7aaf4_0_1425"/>
          <p:cNvPicPr preferRelativeResize="0"/>
          <p:nvPr/>
        </p:nvPicPr>
        <p:blipFill rotWithShape="1">
          <a:blip r:embed="rId3">
            <a:alphaModFix/>
          </a:blip>
          <a:srcRect l="17018" t="21942" r="13910" b="25687"/>
          <a:stretch/>
        </p:blipFill>
        <p:spPr>
          <a:xfrm>
            <a:off x="5106150" y="1610250"/>
            <a:ext cx="2653200" cy="840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968" name="Google Shape;968;g34ae4a7aaf4_0_1425"/>
          <p:cNvPicPr preferRelativeResize="0"/>
          <p:nvPr/>
        </p:nvPicPr>
        <p:blipFill rotWithShape="1">
          <a:blip r:embed="rId4">
            <a:alphaModFix/>
          </a:blip>
          <a:srcRect t="25147" b="23001"/>
          <a:stretch/>
        </p:blipFill>
        <p:spPr>
          <a:xfrm>
            <a:off x="1497000" y="3180300"/>
            <a:ext cx="2420576" cy="78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4ae4a7aaf4_0_1438"/>
          <p:cNvSpPr txBox="1"/>
          <p:nvPr/>
        </p:nvSpPr>
        <p:spPr>
          <a:xfrm>
            <a:off x="1040600" y="409150"/>
            <a:ext cx="74199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Oswald Medium"/>
                <a:ea typeface="Oswald Medium"/>
                <a:cs typeface="Oswald Medium"/>
                <a:sym typeface="Oswald Medium"/>
              </a:rPr>
              <a:t>/Өгөгдөлийн сан ашигласан технологи</a:t>
            </a:r>
            <a:endParaRPr sz="36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grpSp>
        <p:nvGrpSpPr>
          <p:cNvPr id="974" name="Google Shape;974;g34ae4a7aaf4_0_1438"/>
          <p:cNvGrpSpPr/>
          <p:nvPr/>
        </p:nvGrpSpPr>
        <p:grpSpPr>
          <a:xfrm>
            <a:off x="1239766" y="1512000"/>
            <a:ext cx="3146759" cy="2615551"/>
            <a:chOff x="1239766" y="1512000"/>
            <a:chExt cx="3146759" cy="2615551"/>
          </a:xfrm>
        </p:grpSpPr>
        <p:grpSp>
          <p:nvGrpSpPr>
            <p:cNvPr id="975" name="Google Shape;975;g34ae4a7aaf4_0_1438"/>
            <p:cNvGrpSpPr/>
            <p:nvPr/>
          </p:nvGrpSpPr>
          <p:grpSpPr>
            <a:xfrm>
              <a:off x="1239766" y="3041351"/>
              <a:ext cx="2880091" cy="1086200"/>
              <a:chOff x="3103450" y="2937825"/>
              <a:chExt cx="2629500" cy="1086200"/>
            </a:xfrm>
          </p:grpSpPr>
          <p:sp>
            <p:nvSpPr>
              <p:cNvPr id="976" name="Google Shape;976;g34ae4a7aaf4_0_1438"/>
              <p:cNvSpPr/>
              <p:nvPr/>
            </p:nvSpPr>
            <p:spPr>
              <a:xfrm>
                <a:off x="3103450" y="3014025"/>
                <a:ext cx="2629500" cy="9234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381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Code"/>
                  <a:ea typeface="Fira Code"/>
                  <a:cs typeface="Fira Code"/>
                  <a:sym typeface="Fira Code"/>
                </a:endParaRPr>
              </a:p>
            </p:txBody>
          </p:sp>
          <p:pic>
            <p:nvPicPr>
              <p:cNvPr id="977" name="Google Shape;977;g34ae4a7aaf4_0_1438"/>
              <p:cNvPicPr preferRelativeResize="0"/>
              <p:nvPr/>
            </p:nvPicPr>
            <p:blipFill rotWithShape="1">
              <a:blip r:embed="rId3">
                <a:alphaModFix/>
              </a:blip>
              <a:srcRect l="4926" t="31100" r="4673" b="31618"/>
              <a:stretch/>
            </p:blipFill>
            <p:spPr>
              <a:xfrm>
                <a:off x="3144529" y="2937825"/>
                <a:ext cx="2509888" cy="108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78" name="Google Shape;978;g34ae4a7aaf4_0_1438"/>
            <p:cNvSpPr/>
            <p:nvPr/>
          </p:nvSpPr>
          <p:spPr>
            <a:xfrm>
              <a:off x="1341225" y="1512000"/>
              <a:ext cx="3045300" cy="1140300"/>
            </a:xfrm>
            <a:prstGeom prst="wedgeRoundRectCallout">
              <a:avLst>
                <a:gd name="adj1" fmla="val -34497"/>
                <a:gd name="adj2" fmla="val 91180"/>
                <a:gd name="adj3" fmla="val 0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Өгөгдлийн сантай программын кодыг </a:t>
              </a:r>
              <a:r>
                <a:rPr lang="en" sz="1800">
                  <a:solidFill>
                    <a:schemeClr val="accent1"/>
                  </a:solidFill>
                  <a:latin typeface="Oswald"/>
                  <a:ea typeface="Oswald"/>
                  <a:cs typeface="Oswald"/>
                  <a:sym typeface="Oswald"/>
                </a:rPr>
                <a:t>холбох үүрэгтэй</a:t>
              </a:r>
              <a:r>
                <a:rPr lang="en" sz="180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 </a:t>
              </a:r>
              <a:endPara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979" name="Google Shape;979;g34ae4a7aaf4_0_1438"/>
          <p:cNvGrpSpPr/>
          <p:nvPr/>
        </p:nvGrpSpPr>
        <p:grpSpPr>
          <a:xfrm>
            <a:off x="4766925" y="1501375"/>
            <a:ext cx="3117225" cy="2674000"/>
            <a:chOff x="4919325" y="1501375"/>
            <a:chExt cx="3117225" cy="2674000"/>
          </a:xfrm>
        </p:grpSpPr>
        <p:sp>
          <p:nvSpPr>
            <p:cNvPr id="980" name="Google Shape;980;g34ae4a7aaf4_0_1438"/>
            <p:cNvSpPr/>
            <p:nvPr/>
          </p:nvSpPr>
          <p:spPr>
            <a:xfrm>
              <a:off x="5232750" y="1591975"/>
              <a:ext cx="2803800" cy="923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rgbClr val="53AA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pic>
          <p:nvPicPr>
            <p:cNvPr id="981" name="Google Shape;981;g34ae4a7aaf4_0_1438"/>
            <p:cNvPicPr preferRelativeResize="0"/>
            <p:nvPr/>
          </p:nvPicPr>
          <p:blipFill rotWithShape="1">
            <a:blip r:embed="rId4">
              <a:alphaModFix/>
            </a:blip>
            <a:srcRect l="13221" t="31839" r="11482" b="36711"/>
            <a:stretch/>
          </p:blipFill>
          <p:spPr>
            <a:xfrm>
              <a:off x="5269045" y="1501375"/>
              <a:ext cx="2722680" cy="101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2" name="Google Shape;982;g34ae4a7aaf4_0_1438"/>
            <p:cNvSpPr/>
            <p:nvPr/>
          </p:nvSpPr>
          <p:spPr>
            <a:xfrm rot="10800000">
              <a:off x="4928025" y="3035075"/>
              <a:ext cx="2953500" cy="1140300"/>
            </a:xfrm>
            <a:prstGeom prst="wedgeRoundRectCallout">
              <a:avLst>
                <a:gd name="adj1" fmla="val -33530"/>
                <a:gd name="adj2" fmla="val 94201"/>
                <a:gd name="adj3" fmla="val 0"/>
              </a:avLst>
            </a:prstGeom>
            <a:noFill/>
            <a:ln w="38100" cap="flat" cmpd="sng">
              <a:solidFill>
                <a:srgbClr val="53AA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983" name="Google Shape;983;g34ae4a7aaf4_0_1438"/>
            <p:cNvSpPr txBox="1"/>
            <p:nvPr/>
          </p:nvSpPr>
          <p:spPr>
            <a:xfrm>
              <a:off x="4919325" y="3117550"/>
              <a:ext cx="29115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Сервер шаарддаггүй </a:t>
              </a:r>
              <a:r>
                <a:rPr lang="en" sz="1800">
                  <a:solidFill>
                    <a:schemeClr val="accent3"/>
                  </a:solidFill>
                  <a:latin typeface="Oswald"/>
                  <a:ea typeface="Oswald"/>
                  <a:cs typeface="Oswald"/>
                  <a:sym typeface="Oswald"/>
                </a:rPr>
                <a:t>файлд суурилсан</a:t>
              </a:r>
              <a:r>
                <a:rPr lang="en" sz="1800">
                  <a:solidFill>
                    <a:schemeClr val="dk2"/>
                  </a:solidFill>
                  <a:latin typeface="Oswald"/>
                  <a:ea typeface="Oswald"/>
                  <a:cs typeface="Oswald"/>
                  <a:sym typeface="Oswald"/>
                </a:rPr>
                <a:t> өгөгдлийн сангийн удирдлага  </a:t>
              </a:r>
              <a:endPara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8" name="Google Shape;988;g34ae4a7aaf4_0_1627"/>
          <p:cNvGraphicFramePr/>
          <p:nvPr/>
        </p:nvGraphicFramePr>
        <p:xfrm>
          <a:off x="997925" y="1317017"/>
          <a:ext cx="4687575" cy="3086650"/>
        </p:xfrm>
        <a:graphic>
          <a:graphicData uri="http://schemas.openxmlformats.org/drawingml/2006/table">
            <a:tbl>
              <a:tblPr>
                <a:noFill/>
                <a:tableStyleId>{ED31F7D7-2057-4765-920E-5D03ED3B7624}</a:tableStyleId>
              </a:tblPr>
              <a:tblGrid>
                <a:gridCol w="95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chemeClr val="lt1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Багана нэр</a:t>
                      </a:r>
                      <a:endParaRPr sz="1300" u="none" strike="noStrike" cap="none">
                        <a:solidFill>
                          <a:schemeClr val="lt1"/>
                        </a:solidFill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chemeClr val="lt1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Тайлбар</a:t>
                      </a:r>
                      <a:endParaRPr sz="1300" u="none" strike="noStrike" cap="none">
                        <a:solidFill>
                          <a:schemeClr val="lt1"/>
                        </a:solidFill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chemeClr val="lt1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Жишээ утга</a:t>
                      </a:r>
                      <a:endParaRPr sz="1300" u="none" strike="noStrike" cap="none">
                        <a:solidFill>
                          <a:schemeClr val="lt1"/>
                        </a:solidFill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925">
                <a:tc>
                  <a:txBody>
                    <a:bodyPr/>
                    <a:lstStyle/>
                    <a:p>
                      <a:pPr marL="0" marR="0" lvl="0" indent="914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accent1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user_id</a:t>
                      </a:r>
                      <a:endParaRPr sz="1200" u="none" strike="noStrike" cap="none">
                        <a:solidFill>
                          <a:schemeClr val="accent1"/>
                        </a:solidFill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Хэрэглэгчийн давтагдашгүй ID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mk20c023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accent1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name</a:t>
                      </a:r>
                      <a:endParaRPr sz="1200" u="none" strike="noStrike" cap="none">
                        <a:solidFill>
                          <a:schemeClr val="accent1"/>
                        </a:solidFill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Хэрэглэгчийн нэр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Төгөлдөр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accent1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password</a:t>
                      </a:r>
                      <a:endParaRPr sz="1200" u="none" strike="noStrike" cap="none">
                        <a:solidFill>
                          <a:schemeClr val="accent1"/>
                        </a:solidFill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Шифрлэсэн нууц үг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1234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accent1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email</a:t>
                      </a:r>
                      <a:endParaRPr sz="1200" u="none" strike="noStrike" cap="none">
                        <a:solidFill>
                          <a:schemeClr val="accent1"/>
                        </a:solidFill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Хэрэглэгчийн цахим шуудан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tuugu@gmail.com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accent1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role</a:t>
                      </a:r>
                      <a:endParaRPr sz="1200" u="none" strike="noStrike" cap="none">
                        <a:solidFill>
                          <a:schemeClr val="accent1"/>
                        </a:solidFill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Хэрэглэгчийн төрөл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student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accent1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school_year</a:t>
                      </a:r>
                      <a:endParaRPr sz="1200" u="none" strike="noStrike" cap="none">
                        <a:solidFill>
                          <a:schemeClr val="accent1"/>
                        </a:solidFill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Суралцаж буй курс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5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accent1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created_at</a:t>
                      </a:r>
                      <a:endParaRPr sz="1200" u="none" strike="noStrike" cap="none">
                        <a:solidFill>
                          <a:schemeClr val="accent1"/>
                        </a:solidFill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Бүртгүүлсэн огноо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Oswald Medium"/>
                          <a:ea typeface="Oswald Medium"/>
                          <a:cs typeface="Oswald Medium"/>
                          <a:sym typeface="Oswald Medium"/>
                        </a:rPr>
                        <a:t>2025-02-20 12:30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Oswald Medium"/>
                        <a:ea typeface="Oswald Medium"/>
                        <a:cs typeface="Oswald Medium"/>
                        <a:sym typeface="Oswald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989" name="Google Shape;989;g34ae4a7aaf4_0_1627"/>
          <p:cNvCxnSpPr>
            <a:endCxn id="990" idx="1"/>
          </p:cNvCxnSpPr>
          <p:nvPr/>
        </p:nvCxnSpPr>
        <p:spPr>
          <a:xfrm>
            <a:off x="5610875" y="1672770"/>
            <a:ext cx="1165200" cy="507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1" name="Google Shape;991;g34ae4a7aaf4_0_1627"/>
          <p:cNvSpPr txBox="1"/>
          <p:nvPr/>
        </p:nvSpPr>
        <p:spPr>
          <a:xfrm>
            <a:off x="5461000" y="2273175"/>
            <a:ext cx="3023100" cy="12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21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    </a:t>
            </a:r>
            <a:r>
              <a:rPr lang="en" sz="2100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        </a:t>
            </a:r>
            <a:r>
              <a:rPr lang="en" sz="21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User table</a:t>
            </a:r>
            <a:r>
              <a:rPr lang="en" sz="21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 </a:t>
            </a:r>
            <a:endParaRPr sz="2100" b="0" i="0" u="none" strike="noStrike" cap="none">
              <a:solidFill>
                <a:schemeClr val="accent3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  </a:t>
            </a:r>
            <a:r>
              <a:rPr lang="en" sz="20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Хэрэглэгчийн мэдээлэл хадгалах хүснэгт </a:t>
            </a:r>
            <a:endParaRPr sz="2200" b="0" i="0" u="none" strike="noStrike" cap="none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2" name="Google Shape;992;g34ae4a7aaf4_0_1627"/>
          <p:cNvSpPr txBox="1">
            <a:spLocks noGrp="1"/>
          </p:cNvSpPr>
          <p:nvPr>
            <p:ph type="title"/>
          </p:nvPr>
        </p:nvSpPr>
        <p:spPr>
          <a:xfrm>
            <a:off x="719999" y="235200"/>
            <a:ext cx="65478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600"/>
              <a:t>/Өгөгдлийн сангийн тайлбар</a:t>
            </a:r>
            <a:endParaRPr sz="3600"/>
          </a:p>
        </p:txBody>
      </p:sp>
      <p:sp>
        <p:nvSpPr>
          <p:cNvPr id="990" name="Google Shape;990;g34ae4a7aaf4_0_1627"/>
          <p:cNvSpPr/>
          <p:nvPr/>
        </p:nvSpPr>
        <p:spPr>
          <a:xfrm>
            <a:off x="6776075" y="2085075"/>
            <a:ext cx="214800" cy="2487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4ae4a7aaf4_0_1635"/>
          <p:cNvSpPr/>
          <p:nvPr/>
        </p:nvSpPr>
        <p:spPr>
          <a:xfrm>
            <a:off x="581827" y="1007706"/>
            <a:ext cx="8020200" cy="3595800"/>
          </a:xfrm>
          <a:prstGeom prst="roundRect">
            <a:avLst>
              <a:gd name="adj" fmla="val 16667"/>
            </a:avLst>
          </a:prstGeom>
          <a:solidFill>
            <a:srgbClr val="1E1E2C"/>
          </a:solidFill>
          <a:ln w="9525" cap="flat" cmpd="sng">
            <a:solidFill>
              <a:srgbClr val="1E1E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25" rIns="91425" bIns="9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998" name="Google Shape;998;g34ae4a7aaf4_0_1635" title="Copy of Untitled Diagram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68" y="0"/>
            <a:ext cx="885706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g34ae4a7aaf4_0_1635"/>
          <p:cNvSpPr/>
          <p:nvPr/>
        </p:nvSpPr>
        <p:spPr>
          <a:xfrm>
            <a:off x="143475" y="2621425"/>
            <a:ext cx="1284300" cy="249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0" name="Google Shape;1000;g34ae4a7aaf4_0_1635"/>
          <p:cNvSpPr/>
          <p:nvPr/>
        </p:nvSpPr>
        <p:spPr>
          <a:xfrm>
            <a:off x="1896900" y="882150"/>
            <a:ext cx="1360200" cy="249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1" name="Google Shape;1001;g34ae4a7aaf4_0_1635"/>
          <p:cNvSpPr/>
          <p:nvPr/>
        </p:nvSpPr>
        <p:spPr>
          <a:xfrm>
            <a:off x="1896900" y="632250"/>
            <a:ext cx="1360200" cy="249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2" name="Google Shape;1002;g34ae4a7aaf4_0_1635"/>
          <p:cNvSpPr/>
          <p:nvPr/>
        </p:nvSpPr>
        <p:spPr>
          <a:xfrm>
            <a:off x="1896900" y="452150"/>
            <a:ext cx="1360200" cy="180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3" name="Google Shape;1003;g34ae4a7aaf4_0_1635"/>
          <p:cNvSpPr/>
          <p:nvPr/>
        </p:nvSpPr>
        <p:spPr>
          <a:xfrm>
            <a:off x="143475" y="3789925"/>
            <a:ext cx="1284300" cy="249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4" name="Google Shape;1004;g34ae4a7aaf4_0_1635"/>
          <p:cNvSpPr/>
          <p:nvPr/>
        </p:nvSpPr>
        <p:spPr>
          <a:xfrm>
            <a:off x="143475" y="4039825"/>
            <a:ext cx="1284300" cy="180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5" name="Google Shape;1005;g34ae4a7aaf4_0_1635"/>
          <p:cNvSpPr/>
          <p:nvPr/>
        </p:nvSpPr>
        <p:spPr>
          <a:xfrm>
            <a:off x="1972800" y="4219825"/>
            <a:ext cx="1284300" cy="249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6" name="Google Shape;1006;g34ae4a7aaf4_0_1635"/>
          <p:cNvSpPr/>
          <p:nvPr/>
        </p:nvSpPr>
        <p:spPr>
          <a:xfrm>
            <a:off x="3754625" y="2214700"/>
            <a:ext cx="1206600" cy="249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7" name="Google Shape;1007;g34ae4a7aaf4_0_1635"/>
          <p:cNvSpPr/>
          <p:nvPr/>
        </p:nvSpPr>
        <p:spPr>
          <a:xfrm>
            <a:off x="5452200" y="429500"/>
            <a:ext cx="1284300" cy="2253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8" name="Google Shape;1008;g34ae4a7aaf4_0_1635"/>
          <p:cNvSpPr/>
          <p:nvPr/>
        </p:nvSpPr>
        <p:spPr>
          <a:xfrm>
            <a:off x="5388000" y="3802225"/>
            <a:ext cx="1621200" cy="2253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9" name="Google Shape;1009;g34ae4a7aaf4_0_1635"/>
          <p:cNvSpPr/>
          <p:nvPr/>
        </p:nvSpPr>
        <p:spPr>
          <a:xfrm>
            <a:off x="5388000" y="4039825"/>
            <a:ext cx="1621200" cy="180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0" name="Google Shape;1010;g34ae4a7aaf4_0_1635"/>
          <p:cNvSpPr/>
          <p:nvPr/>
        </p:nvSpPr>
        <p:spPr>
          <a:xfrm>
            <a:off x="7716225" y="1707525"/>
            <a:ext cx="1284300" cy="2253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4ae4a7aaf4_0_64"/>
          <p:cNvSpPr txBox="1"/>
          <p:nvPr/>
        </p:nvSpPr>
        <p:spPr>
          <a:xfrm>
            <a:off x="1124050" y="65550"/>
            <a:ext cx="28857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Arial"/>
              <a:buNone/>
            </a:pPr>
            <a:r>
              <a:rPr lang="en" sz="36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/Агуулга</a:t>
            </a: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g34ae4a7aaf4_0_64"/>
          <p:cNvSpPr txBox="1"/>
          <p:nvPr/>
        </p:nvSpPr>
        <p:spPr>
          <a:xfrm>
            <a:off x="1245925" y="1247925"/>
            <a:ext cx="6318900" cy="23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swald"/>
              <a:buAutoNum type="arabicPeriod"/>
            </a:pPr>
            <a:r>
              <a:rPr lang="en" sz="2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Удиртгал</a:t>
            </a:r>
            <a:endParaRPr sz="2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swald"/>
              <a:buAutoNum type="arabicPeriod"/>
            </a:pPr>
            <a:r>
              <a:rPr lang="en" sz="2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Судалгааны хэсэг</a:t>
            </a:r>
            <a:endParaRPr sz="2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swald"/>
              <a:buAutoNum type="arabicPeriod"/>
            </a:pPr>
            <a:r>
              <a:rPr lang="en" sz="2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Үр дүн</a:t>
            </a:r>
            <a:endParaRPr sz="2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swald"/>
              <a:buAutoNum type="arabicPeriod"/>
            </a:pPr>
            <a:r>
              <a:rPr lang="en" sz="2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Дүгнэлт</a:t>
            </a:r>
            <a:endParaRPr sz="2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95" name="Google Shape;295;g34ae4a7aaf4_0_64"/>
          <p:cNvGrpSpPr/>
          <p:nvPr/>
        </p:nvGrpSpPr>
        <p:grpSpPr>
          <a:xfrm>
            <a:off x="-10775961" y="-3326080"/>
            <a:ext cx="24704535" cy="11533906"/>
            <a:chOff x="2404275" y="663825"/>
            <a:chExt cx="906206" cy="985063"/>
          </a:xfrm>
        </p:grpSpPr>
        <p:cxnSp>
          <p:nvCxnSpPr>
            <p:cNvPr id="296" name="Google Shape;296;g34ae4a7aaf4_0_64"/>
            <p:cNvCxnSpPr>
              <a:stCxn id="297" idx="5"/>
              <a:endCxn id="298" idx="1"/>
            </p:cNvCxnSpPr>
            <p:nvPr/>
          </p:nvCxnSpPr>
          <p:spPr>
            <a:xfrm>
              <a:off x="2961111" y="914258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g34ae4a7aaf4_0_64"/>
            <p:cNvCxnSpPr>
              <a:stCxn id="298" idx="3"/>
              <a:endCxn id="300" idx="7"/>
            </p:cNvCxnSpPr>
            <p:nvPr/>
          </p:nvCxnSpPr>
          <p:spPr>
            <a:xfrm flipH="1">
              <a:off x="2961048" y="1260089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g34ae4a7aaf4_0_64"/>
            <p:cNvCxnSpPr>
              <a:stCxn id="300" idx="1"/>
              <a:endCxn id="302" idx="5"/>
            </p:cNvCxnSpPr>
            <p:nvPr/>
          </p:nvCxnSpPr>
          <p:spPr>
            <a:xfrm rot="10800000">
              <a:off x="2654645" y="1260155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g34ae4a7aaf4_0_64"/>
            <p:cNvCxnSpPr>
              <a:stCxn id="302" idx="7"/>
              <a:endCxn id="297" idx="3"/>
            </p:cNvCxnSpPr>
            <p:nvPr/>
          </p:nvCxnSpPr>
          <p:spPr>
            <a:xfrm rot="10800000" flipH="1">
              <a:off x="2654708" y="914323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97" name="Google Shape;297;g34ae4a7aaf4_0_64"/>
            <p:cNvSpPr/>
            <p:nvPr/>
          </p:nvSpPr>
          <p:spPr>
            <a:xfrm>
              <a:off x="2710678" y="663825"/>
              <a:ext cx="293400" cy="293400"/>
            </a:xfrm>
            <a:prstGeom prst="ellipse">
              <a:avLst/>
            </a:prstGeom>
            <a:solidFill>
              <a:srgbClr val="1E1E2C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2" name="Google Shape;302;g34ae4a7aaf4_0_64"/>
            <p:cNvSpPr/>
            <p:nvPr/>
          </p:nvSpPr>
          <p:spPr>
            <a:xfrm>
              <a:off x="2404275" y="1009656"/>
              <a:ext cx="293400" cy="293400"/>
            </a:xfrm>
            <a:prstGeom prst="ellipse">
              <a:avLst/>
            </a:prstGeom>
            <a:solidFill>
              <a:srgbClr val="1E1E2C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0" name="Google Shape;300;g34ae4a7aaf4_0_64"/>
            <p:cNvSpPr/>
            <p:nvPr/>
          </p:nvSpPr>
          <p:spPr>
            <a:xfrm>
              <a:off x="2710678" y="1355488"/>
              <a:ext cx="293400" cy="293400"/>
            </a:xfrm>
            <a:prstGeom prst="ellipse">
              <a:avLst/>
            </a:prstGeom>
            <a:solidFill>
              <a:srgbClr val="1E1E2C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98" name="Google Shape;298;g34ae4a7aaf4_0_64"/>
            <p:cNvSpPr/>
            <p:nvPr/>
          </p:nvSpPr>
          <p:spPr>
            <a:xfrm>
              <a:off x="3017081" y="1009656"/>
              <a:ext cx="293400" cy="2934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304" name="Google Shape;304;g34ae4a7aaf4_0_64" title="Screenshot_2025-03-23_165119-removebg-preview.png"/>
          <p:cNvPicPr preferRelativeResize="0"/>
          <p:nvPr/>
        </p:nvPicPr>
        <p:blipFill rotWithShape="1">
          <a:blip r:embed="rId3">
            <a:alphaModFix/>
          </a:blip>
          <a:srcRect b="20095"/>
          <a:stretch/>
        </p:blipFill>
        <p:spPr>
          <a:xfrm>
            <a:off x="6388063" y="1953700"/>
            <a:ext cx="1949075" cy="97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34a8dccada9_1_1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6" name="Google Shape;1016;g34a8dccada9_1_135"/>
          <p:cNvSpPr txBox="1">
            <a:spLocks noGrp="1"/>
          </p:cNvSpPr>
          <p:nvPr>
            <p:ph type="ctrTitle"/>
          </p:nvPr>
        </p:nvSpPr>
        <p:spPr>
          <a:xfrm>
            <a:off x="721225" y="1768200"/>
            <a:ext cx="4731000" cy="16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100">
                <a:solidFill>
                  <a:schemeClr val="accent3"/>
                </a:solidFill>
              </a:rPr>
              <a:t>3. Үр дүн</a:t>
            </a:r>
            <a:endParaRPr sz="4100">
              <a:solidFill>
                <a:schemeClr val="accent3"/>
              </a:solidFill>
            </a:endParaRPr>
          </a:p>
        </p:txBody>
      </p:sp>
      <p:grpSp>
        <p:nvGrpSpPr>
          <p:cNvPr id="1017" name="Google Shape;1017;g34a8dccada9_1_135"/>
          <p:cNvGrpSpPr/>
          <p:nvPr/>
        </p:nvGrpSpPr>
        <p:grpSpPr>
          <a:xfrm>
            <a:off x="5980630" y="1854184"/>
            <a:ext cx="2224098" cy="1884607"/>
            <a:chOff x="5375029" y="1818088"/>
            <a:chExt cx="2224098" cy="1884607"/>
          </a:xfrm>
        </p:grpSpPr>
        <p:sp>
          <p:nvSpPr>
            <p:cNvPr id="1018" name="Google Shape;1018;g34a8dccada9_1_135"/>
            <p:cNvSpPr/>
            <p:nvPr/>
          </p:nvSpPr>
          <p:spPr>
            <a:xfrm>
              <a:off x="6273950" y="3298356"/>
              <a:ext cx="426300" cy="396873"/>
            </a:xfrm>
            <a:custGeom>
              <a:avLst/>
              <a:gdLst/>
              <a:ahLst/>
              <a:cxnLst/>
              <a:rect l="l" t="t" r="r" b="b"/>
              <a:pathLst>
                <a:path w="17167" h="15982" extrusionOk="0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g34a8dccada9_1_135"/>
            <p:cNvSpPr/>
            <p:nvPr/>
          </p:nvSpPr>
          <p:spPr>
            <a:xfrm>
              <a:off x="6154104" y="3665446"/>
              <a:ext cx="666008" cy="37249"/>
            </a:xfrm>
            <a:custGeom>
              <a:avLst/>
              <a:gdLst/>
              <a:ahLst/>
              <a:cxnLst/>
              <a:rect l="l" t="t" r="r" b="b"/>
              <a:pathLst>
                <a:path w="26820" h="1500" extrusionOk="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g34a8dccada9_1_135"/>
            <p:cNvSpPr/>
            <p:nvPr/>
          </p:nvSpPr>
          <p:spPr>
            <a:xfrm>
              <a:off x="6273950" y="3303326"/>
              <a:ext cx="426300" cy="126596"/>
            </a:xfrm>
            <a:custGeom>
              <a:avLst/>
              <a:gdLst/>
              <a:ahLst/>
              <a:cxnLst/>
              <a:rect l="l" t="t" r="r" b="b"/>
              <a:pathLst>
                <a:path w="17167" h="5098" extrusionOk="0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g34a8dccada9_1_135"/>
            <p:cNvSpPr/>
            <p:nvPr/>
          </p:nvSpPr>
          <p:spPr>
            <a:xfrm>
              <a:off x="5375029" y="3097292"/>
              <a:ext cx="2224098" cy="218476"/>
            </a:xfrm>
            <a:custGeom>
              <a:avLst/>
              <a:gdLst/>
              <a:ahLst/>
              <a:cxnLst/>
              <a:rect l="l" t="t" r="r" b="b"/>
              <a:pathLst>
                <a:path w="89564" h="8798" extrusionOk="0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g34a8dccada9_1_135"/>
            <p:cNvSpPr/>
            <p:nvPr/>
          </p:nvSpPr>
          <p:spPr>
            <a:xfrm>
              <a:off x="5375029" y="1818088"/>
              <a:ext cx="2224098" cy="1289130"/>
            </a:xfrm>
            <a:custGeom>
              <a:avLst/>
              <a:gdLst/>
              <a:ahLst/>
              <a:cxnLst/>
              <a:rect l="l" t="t" r="r" b="b"/>
              <a:pathLst>
                <a:path w="89564" h="51913" extrusionOk="0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g34a8dccada9_1_135"/>
            <p:cNvSpPr/>
            <p:nvPr/>
          </p:nvSpPr>
          <p:spPr>
            <a:xfrm>
              <a:off x="5434356" y="1871380"/>
              <a:ext cx="2105424" cy="1171945"/>
            </a:xfrm>
            <a:custGeom>
              <a:avLst/>
              <a:gdLst/>
              <a:ahLst/>
              <a:cxnLst/>
              <a:rect l="l" t="t" r="r" b="b"/>
              <a:pathLst>
                <a:path w="84785" h="47194" extrusionOk="0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g34a8dccada9_1_135"/>
            <p:cNvSpPr/>
            <p:nvPr/>
          </p:nvSpPr>
          <p:spPr>
            <a:xfrm>
              <a:off x="5527258" y="1968354"/>
              <a:ext cx="677406" cy="476585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g34a8dccada9_1_135"/>
            <p:cNvSpPr/>
            <p:nvPr/>
          </p:nvSpPr>
          <p:spPr>
            <a:xfrm>
              <a:off x="5527258" y="2497898"/>
              <a:ext cx="1407730" cy="476685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g34a8dccada9_1_135"/>
            <p:cNvSpPr/>
            <p:nvPr/>
          </p:nvSpPr>
          <p:spPr>
            <a:xfrm>
              <a:off x="6257635" y="1968354"/>
              <a:ext cx="677381" cy="476585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g34a8dccada9_1_135"/>
            <p:cNvSpPr/>
            <p:nvPr/>
          </p:nvSpPr>
          <p:spPr>
            <a:xfrm>
              <a:off x="7002489" y="1968354"/>
              <a:ext cx="479540" cy="221332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g34a8dccada9_1_135"/>
            <p:cNvSpPr/>
            <p:nvPr/>
          </p:nvSpPr>
          <p:spPr>
            <a:xfrm>
              <a:off x="7002489" y="2241370"/>
              <a:ext cx="479540" cy="733204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9" name="Google Shape;1029;g34a8dccada9_1_135"/>
          <p:cNvGrpSpPr/>
          <p:nvPr/>
        </p:nvGrpSpPr>
        <p:grpSpPr>
          <a:xfrm>
            <a:off x="7723846" y="1471837"/>
            <a:ext cx="795392" cy="626115"/>
            <a:chOff x="7542675" y="1392460"/>
            <a:chExt cx="879178" cy="692069"/>
          </a:xfrm>
        </p:grpSpPr>
        <p:sp>
          <p:nvSpPr>
            <p:cNvPr id="1030" name="Google Shape;1030;g34a8dccada9_1_135"/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1" name="Google Shape;1031;g34a8dccada9_1_135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1032" name="Google Shape;1032;g34a8dccada9_1_135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g34a8dccada9_1_135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g34a8dccada9_1_135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g34a8dccada9_1_135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36" name="Google Shape;1036;g34a8dccada9_1_135"/>
          <p:cNvGrpSpPr/>
          <p:nvPr/>
        </p:nvGrpSpPr>
        <p:grpSpPr>
          <a:xfrm>
            <a:off x="299286" y="189026"/>
            <a:ext cx="133205" cy="119344"/>
            <a:chOff x="222150" y="185025"/>
            <a:chExt cx="170100" cy="152400"/>
          </a:xfrm>
        </p:grpSpPr>
        <p:cxnSp>
          <p:nvCxnSpPr>
            <p:cNvPr id="1037" name="Google Shape;1037;g34a8dccada9_1_1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g34a8dccada9_1_1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9" name="Google Shape;1039;g34a8dccada9_1_1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040" name="Google Shape;1040;g34a8dccada9_1_135"/>
          <p:cNvGrpSpPr/>
          <p:nvPr/>
        </p:nvGrpSpPr>
        <p:grpSpPr>
          <a:xfrm>
            <a:off x="5661011" y="2881421"/>
            <a:ext cx="633471" cy="733893"/>
            <a:chOff x="5055410" y="2845325"/>
            <a:chExt cx="633471" cy="733893"/>
          </a:xfrm>
        </p:grpSpPr>
        <p:grpSp>
          <p:nvGrpSpPr>
            <p:cNvPr id="1041" name="Google Shape;1041;g34a8dccada9_1_135"/>
            <p:cNvGrpSpPr/>
            <p:nvPr/>
          </p:nvGrpSpPr>
          <p:grpSpPr>
            <a:xfrm>
              <a:off x="5055410" y="2845325"/>
              <a:ext cx="633471" cy="733893"/>
              <a:chOff x="5418807" y="2497285"/>
              <a:chExt cx="700200" cy="811200"/>
            </a:xfrm>
          </p:grpSpPr>
          <p:sp>
            <p:nvSpPr>
              <p:cNvPr id="1042" name="Google Shape;1042;g34a8dccada9_1_135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490"/>
                    </a:srgbClr>
                  </a:gs>
                  <a:gs pos="100000">
                    <a:srgbClr val="E2E2E2">
                      <a:alpha val="8549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863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43" name="Google Shape;1043;g34a8dccada9_1_135"/>
              <p:cNvGrpSpPr/>
              <p:nvPr/>
            </p:nvGrpSpPr>
            <p:grpSpPr>
              <a:xfrm>
                <a:off x="5600575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1044" name="Google Shape;1044;g34a8dccada9_1_135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5" name="Google Shape;1045;g34a8dccada9_1_135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6" name="Google Shape;1046;g34a8dccada9_1_135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047" name="Google Shape;1047;g34a8dccada9_1_135"/>
            <p:cNvGrpSpPr/>
            <p:nvPr/>
          </p:nvGrpSpPr>
          <p:grpSpPr>
            <a:xfrm>
              <a:off x="5195601" y="3311831"/>
              <a:ext cx="352067" cy="169406"/>
              <a:chOff x="5528432" y="2979624"/>
              <a:chExt cx="480900" cy="187251"/>
            </a:xfrm>
          </p:grpSpPr>
          <p:sp>
            <p:nvSpPr>
              <p:cNvPr id="1048" name="Google Shape;1048;g34a8dccada9_1_135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g34a8dccada9_1_135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g34a8dccada9_1_135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51" name="Google Shape;1051;g34a8dccada9_1_135"/>
          <p:cNvGrpSpPr/>
          <p:nvPr/>
        </p:nvGrpSpPr>
        <p:grpSpPr>
          <a:xfrm>
            <a:off x="8032797" y="2500712"/>
            <a:ext cx="694832" cy="494949"/>
            <a:chOff x="3336290" y="763932"/>
            <a:chExt cx="810300" cy="577200"/>
          </a:xfrm>
        </p:grpSpPr>
        <p:sp>
          <p:nvSpPr>
            <p:cNvPr id="1052" name="Google Shape;1052;g34a8dccada9_1_135"/>
            <p:cNvSpPr/>
            <p:nvPr/>
          </p:nvSpPr>
          <p:spPr>
            <a:xfrm rot="-5401788">
              <a:off x="3452990" y="647532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g34a8dccada9_1_135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g34a8dccada9_1_135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5" name="Google Shape;1055;g34a8dccada9_1_135"/>
          <p:cNvGrpSpPr/>
          <p:nvPr/>
        </p:nvGrpSpPr>
        <p:grpSpPr>
          <a:xfrm>
            <a:off x="5765014" y="1767459"/>
            <a:ext cx="999286" cy="251306"/>
            <a:chOff x="6394932" y="2541500"/>
            <a:chExt cx="959100" cy="241200"/>
          </a:xfrm>
        </p:grpSpPr>
        <p:sp>
          <p:nvSpPr>
            <p:cNvPr id="1056" name="Google Shape;1056;g34a8dccada9_1_135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g34a8dccada9_1_135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g34a8dccada9_1_135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g34a8dccada9_1_135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g34a8dccada9_1_135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1" name="Google Shape;1061;g34a8dccada9_1_135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1062" name="Google Shape;1062;g34a8dccada9_1_1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3" name="Google Shape;1063;g34a8dccada9_1_135"/>
            <p:cNvGrpSpPr/>
            <p:nvPr/>
          </p:nvGrpSpPr>
          <p:grpSpPr>
            <a:xfrm>
              <a:off x="298112" y="4342646"/>
              <a:ext cx="110182" cy="126862"/>
              <a:chOff x="281100" y="2027800"/>
              <a:chExt cx="140700" cy="162000"/>
            </a:xfrm>
          </p:grpSpPr>
          <p:sp>
            <p:nvSpPr>
              <p:cNvPr id="1064" name="Google Shape;1064;g34a8dccada9_1_1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65" name="Google Shape;1065;g34a8dccada9_1_1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066" name="Google Shape;1066;g34a8dccada9_1_1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67" name="Google Shape;1067;g34a8dccada9_1_1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068" name="Google Shape;1068;g34a8dccada9_1_1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69" name="Google Shape;1069;g34a8dccada9_1_1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g34a8dccada9_1_1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71" name="Google Shape;1071;g34a8dccada9_1_135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g34a8dccada9_1_135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g34a8dccada9_1_1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g34a8dccada9_1_1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34ae4a7aaf4_3_0"/>
          <p:cNvSpPr txBox="1">
            <a:spLocks noGrp="1"/>
          </p:cNvSpPr>
          <p:nvPr>
            <p:ph type="title"/>
          </p:nvPr>
        </p:nvSpPr>
        <p:spPr>
          <a:xfrm>
            <a:off x="719999" y="235200"/>
            <a:ext cx="65478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600"/>
              <a:t>/Ашиглалтын туршилт</a:t>
            </a:r>
            <a:endParaRPr sz="3600"/>
          </a:p>
        </p:txBody>
      </p:sp>
      <p:pic>
        <p:nvPicPr>
          <p:cNvPr id="1080" name="Google Shape;1080;g34ae4a7aaf4_3_0" title="RPReplay_Final1744323217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600" y="1307352"/>
            <a:ext cx="2428900" cy="3203722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81" name="Google Shape;1081;g34ae4a7aaf4_3_0"/>
          <p:cNvSpPr/>
          <p:nvPr/>
        </p:nvSpPr>
        <p:spPr>
          <a:xfrm>
            <a:off x="4005150" y="1436350"/>
            <a:ext cx="4238400" cy="2904600"/>
          </a:xfrm>
          <a:prstGeom prst="wedgeRoundRectCallout">
            <a:avLst>
              <a:gd name="adj1" fmla="val -62487"/>
              <a:gd name="adj2" fmla="val 32777"/>
              <a:gd name="adj3" fmla="val 0"/>
            </a:avLst>
          </a:prstGeom>
          <a:solidFill>
            <a:schemeClr val="lt1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30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900">
              <a:solidFill>
                <a:schemeClr val="dk1"/>
              </a:solidFill>
              <a:highlight>
                <a:schemeClr val="accent3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82" name="Google Shape;1082;g34ae4a7aaf4_3_0"/>
          <p:cNvSpPr txBox="1"/>
          <p:nvPr/>
        </p:nvSpPr>
        <p:spPr>
          <a:xfrm>
            <a:off x="4923250" y="1530950"/>
            <a:ext cx="242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Oswald Medium"/>
                <a:ea typeface="Oswald Medium"/>
                <a:cs typeface="Oswald Medium"/>
                <a:sym typeface="Oswald Medium"/>
              </a:rPr>
              <a:t>Багш нарын сэтгэгдэл</a:t>
            </a:r>
            <a:endParaRPr sz="1800">
              <a:solidFill>
                <a:schemeClr val="accent3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083" name="Google Shape;1083;g34ae4a7aaf4_3_0"/>
          <p:cNvSpPr/>
          <p:nvPr/>
        </p:nvSpPr>
        <p:spPr>
          <a:xfrm>
            <a:off x="4245650" y="1992650"/>
            <a:ext cx="3779700" cy="537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 Light"/>
                <a:ea typeface="Oswald Light"/>
                <a:cs typeface="Oswald Light"/>
                <a:sym typeface="Oswald Light"/>
              </a:rPr>
              <a:t>Алсын сургалтад ашиглаж боломжтой</a:t>
            </a:r>
            <a:endParaRPr sz="1600"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 Light"/>
                <a:ea typeface="Oswald Light"/>
                <a:cs typeface="Oswald Light"/>
                <a:sym typeface="Oswald Light"/>
              </a:rPr>
              <a:t> байдал нь таалагдаж байна.</a:t>
            </a:r>
            <a:endParaRPr sz="17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084" name="Google Shape;1084;g34ae4a7aaf4_3_0"/>
          <p:cNvSpPr/>
          <p:nvPr/>
        </p:nvSpPr>
        <p:spPr>
          <a:xfrm>
            <a:off x="4234500" y="2629675"/>
            <a:ext cx="3779700" cy="818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 Light"/>
                <a:ea typeface="Oswald Light"/>
                <a:cs typeface="Oswald Light"/>
                <a:sym typeface="Oswald Light"/>
              </a:rPr>
              <a:t>Мэдээллээ цаасаар оюутнуудад тараахын </a:t>
            </a:r>
            <a:endParaRPr sz="1600"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 Light"/>
                <a:ea typeface="Oswald Light"/>
                <a:cs typeface="Oswald Light"/>
                <a:sym typeface="Oswald Light"/>
              </a:rPr>
              <a:t>оронд цахимаар тарааж байгаа нь ажил хөнгөвчилж байна.</a:t>
            </a:r>
            <a:endParaRPr sz="16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085" name="Google Shape;1085;g34ae4a7aaf4_3_0"/>
          <p:cNvSpPr/>
          <p:nvPr/>
        </p:nvSpPr>
        <p:spPr>
          <a:xfrm>
            <a:off x="4257900" y="3547275"/>
            <a:ext cx="3779700" cy="663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 Light"/>
                <a:ea typeface="Oswald Light"/>
                <a:cs typeface="Oswald Light"/>
                <a:sym typeface="Oswald Light"/>
              </a:rPr>
              <a:t>Хичээл хэсэгт нь last test quiz зэрэг мэдлэг бататгах хэсэг байвал гоё</a:t>
            </a:r>
            <a:endParaRPr sz="16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086" name="Google Shape;1086;g34ae4a7aaf4_3_0"/>
          <p:cNvSpPr/>
          <p:nvPr/>
        </p:nvSpPr>
        <p:spPr>
          <a:xfrm>
            <a:off x="4005150" y="1436350"/>
            <a:ext cx="4238400" cy="2904600"/>
          </a:xfrm>
          <a:prstGeom prst="wedgeRoundRectCallout">
            <a:avLst>
              <a:gd name="adj1" fmla="val -62487"/>
              <a:gd name="adj2" fmla="val 32777"/>
              <a:gd name="adj3" fmla="val 0"/>
            </a:avLst>
          </a:prstGeom>
          <a:solidFill>
            <a:schemeClr val="lt1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30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900">
              <a:solidFill>
                <a:schemeClr val="dk1"/>
              </a:solidFill>
              <a:highlight>
                <a:schemeClr val="accent3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87" name="Google Shape;1087;g34ae4a7aaf4_3_0"/>
          <p:cNvSpPr txBox="1"/>
          <p:nvPr/>
        </p:nvSpPr>
        <p:spPr>
          <a:xfrm>
            <a:off x="4923250" y="1454750"/>
            <a:ext cx="3008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rPr>
              <a:t>5-р курсыхны сэтгэгдэл</a:t>
            </a:r>
            <a:endParaRPr sz="1900">
              <a:solidFill>
                <a:schemeClr val="accen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088" name="Google Shape;1088;g34ae4a7aaf4_3_0"/>
          <p:cNvSpPr/>
          <p:nvPr/>
        </p:nvSpPr>
        <p:spPr>
          <a:xfrm>
            <a:off x="4245650" y="1992650"/>
            <a:ext cx="3779700" cy="537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 Light"/>
                <a:ea typeface="Oswald Light"/>
                <a:cs typeface="Oswald Light"/>
                <a:sym typeface="Oswald Light"/>
              </a:rPr>
              <a:t>Бүх юм нэг дор маш амар санагдаж байна. Чатлаж болдог нь сонирхолтой байна</a:t>
            </a:r>
            <a:endParaRPr sz="18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089" name="Google Shape;1089;g34ae4a7aaf4_3_0"/>
          <p:cNvSpPr/>
          <p:nvPr/>
        </p:nvSpPr>
        <p:spPr>
          <a:xfrm>
            <a:off x="4234500" y="2629675"/>
            <a:ext cx="3779700" cy="818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swald Light"/>
                <a:ea typeface="Oswald Light"/>
                <a:cs typeface="Oswald Light"/>
                <a:sym typeface="Oswald Light"/>
              </a:rPr>
              <a:t>“Eparents, teams”-г бодвол хамаагүй ойлгомжтой ашиглахад хялбар  “eparents” дээр өөр сургуулиуд гарч ирээд төвөгтэй.</a:t>
            </a:r>
            <a:endParaRPr sz="18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090" name="Google Shape;1090;g34ae4a7aaf4_3_0"/>
          <p:cNvSpPr/>
          <p:nvPr/>
        </p:nvSpPr>
        <p:spPr>
          <a:xfrm>
            <a:off x="4247800" y="3547200"/>
            <a:ext cx="3779700" cy="663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 Light"/>
                <a:ea typeface="Oswald Light"/>
                <a:cs typeface="Oswald Light"/>
                <a:sym typeface="Oswald Light"/>
              </a:rPr>
              <a:t>Зөвхөн надад тохирсон мэдээллүүд л харагдаж байгаа нь амар бас өвөрмөц загвартай.</a:t>
            </a:r>
            <a:endParaRPr sz="16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grpSp>
        <p:nvGrpSpPr>
          <p:cNvPr id="1091" name="Google Shape;1091;g34ae4a7aaf4_3_0"/>
          <p:cNvGrpSpPr/>
          <p:nvPr/>
        </p:nvGrpSpPr>
        <p:grpSpPr>
          <a:xfrm>
            <a:off x="4005150" y="1436350"/>
            <a:ext cx="4238400" cy="2904600"/>
            <a:chOff x="4005150" y="1436350"/>
            <a:chExt cx="4238400" cy="2904600"/>
          </a:xfrm>
        </p:grpSpPr>
        <p:sp>
          <p:nvSpPr>
            <p:cNvPr id="1092" name="Google Shape;1092;g34ae4a7aaf4_3_0"/>
            <p:cNvSpPr/>
            <p:nvPr/>
          </p:nvSpPr>
          <p:spPr>
            <a:xfrm>
              <a:off x="4005150" y="1436350"/>
              <a:ext cx="4238400" cy="2904600"/>
            </a:xfrm>
            <a:prstGeom prst="wedgeRoundRectCallout">
              <a:avLst>
                <a:gd name="adj1" fmla="val -62487"/>
                <a:gd name="adj2" fmla="val 32777"/>
                <a:gd name="adj3" fmla="val 0"/>
              </a:avLst>
            </a:prstGeom>
            <a:solidFill>
              <a:schemeClr val="lt1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300">
                <a:latin typeface="Oswald"/>
                <a:ea typeface="Oswald"/>
                <a:cs typeface="Oswald"/>
                <a:sym typeface="Oswald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900">
                <a:solidFill>
                  <a:schemeClr val="dk1"/>
                </a:solidFill>
                <a:highlight>
                  <a:schemeClr val="accent3"/>
                </a:highlight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093" name="Google Shape;1093;g34ae4a7aaf4_3_0"/>
            <p:cNvSpPr txBox="1"/>
            <p:nvPr/>
          </p:nvSpPr>
          <p:spPr>
            <a:xfrm>
              <a:off x="4923250" y="1454750"/>
              <a:ext cx="30084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accent3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4-р курсыхны сэтгэгдэл</a:t>
              </a:r>
              <a:endParaRPr sz="1900">
                <a:solidFill>
                  <a:schemeClr val="accent3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1094" name="Google Shape;1094;g34ae4a7aaf4_3_0"/>
            <p:cNvSpPr/>
            <p:nvPr/>
          </p:nvSpPr>
          <p:spPr>
            <a:xfrm>
              <a:off x="4245650" y="1992650"/>
              <a:ext cx="3779700" cy="5379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Oswald Light"/>
                  <a:ea typeface="Oswald Light"/>
                  <a:cs typeface="Oswald Light"/>
                  <a:sym typeface="Oswald Light"/>
                </a:rPr>
                <a:t>Маш хэрэгтэй мэдээллүүдийг багтаасан байна.</a:t>
              </a:r>
              <a:endParaRPr sz="1600"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1095" name="Google Shape;1095;g34ae4a7aaf4_3_0"/>
            <p:cNvSpPr/>
            <p:nvPr/>
          </p:nvSpPr>
          <p:spPr>
            <a:xfrm>
              <a:off x="4234500" y="2629675"/>
              <a:ext cx="3779700" cy="818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Oswald Light"/>
                  <a:ea typeface="Oswald Light"/>
                  <a:cs typeface="Oswald Light"/>
                  <a:sym typeface="Oswald Light"/>
                </a:rPr>
                <a:t>Хуанли хэсэгт calendar оруулж өгөөд үйл ажиллагаатай өдрүүдийг тодотговол илүү ойлгомжтой болох байх.</a:t>
              </a:r>
              <a:endParaRPr sz="1600"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1096" name="Google Shape;1096;g34ae4a7aaf4_3_0"/>
            <p:cNvSpPr/>
            <p:nvPr/>
          </p:nvSpPr>
          <p:spPr>
            <a:xfrm>
              <a:off x="4247800" y="3547200"/>
              <a:ext cx="3779700" cy="6633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Oswald Light"/>
                  <a:ea typeface="Oswald Light"/>
                  <a:cs typeface="Oswald Light"/>
                  <a:sym typeface="Oswald Light"/>
                </a:rPr>
                <a:t>Back button байхгүй учраас буцах үйлдэл</a:t>
              </a:r>
              <a:endParaRPr sz="1600">
                <a:latin typeface="Oswald Light"/>
                <a:ea typeface="Oswald Light"/>
                <a:cs typeface="Oswald Light"/>
                <a:sym typeface="Oswald Ligh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Oswald Light"/>
                  <a:ea typeface="Oswald Light"/>
                  <a:cs typeface="Oswald Light"/>
                  <a:sym typeface="Oswald Light"/>
                </a:rPr>
                <a:t> хийхэд хэцүү</a:t>
              </a:r>
              <a:endParaRPr sz="1600"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</p:grpSp>
      <p:grpSp>
        <p:nvGrpSpPr>
          <p:cNvPr id="1097" name="Google Shape;1097;g34ae4a7aaf4_3_0"/>
          <p:cNvGrpSpPr/>
          <p:nvPr/>
        </p:nvGrpSpPr>
        <p:grpSpPr>
          <a:xfrm>
            <a:off x="4005150" y="1436350"/>
            <a:ext cx="4238400" cy="2904600"/>
            <a:chOff x="4005150" y="1436350"/>
            <a:chExt cx="4238400" cy="2904600"/>
          </a:xfrm>
        </p:grpSpPr>
        <p:sp>
          <p:nvSpPr>
            <p:cNvPr id="1098" name="Google Shape;1098;g34ae4a7aaf4_3_0"/>
            <p:cNvSpPr/>
            <p:nvPr/>
          </p:nvSpPr>
          <p:spPr>
            <a:xfrm>
              <a:off x="4005150" y="1436350"/>
              <a:ext cx="4238400" cy="2904600"/>
            </a:xfrm>
            <a:prstGeom prst="wedgeRoundRectCallout">
              <a:avLst>
                <a:gd name="adj1" fmla="val -62487"/>
                <a:gd name="adj2" fmla="val 32777"/>
                <a:gd name="adj3" fmla="val 0"/>
              </a:avLst>
            </a:prstGeom>
            <a:solidFill>
              <a:schemeClr val="lt1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300">
                <a:latin typeface="Oswald"/>
                <a:ea typeface="Oswald"/>
                <a:cs typeface="Oswald"/>
                <a:sym typeface="Oswald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900">
                <a:solidFill>
                  <a:schemeClr val="dk1"/>
                </a:solidFill>
                <a:highlight>
                  <a:schemeClr val="accent3"/>
                </a:highlight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099" name="Google Shape;1099;g34ae4a7aaf4_3_0"/>
            <p:cNvSpPr txBox="1"/>
            <p:nvPr/>
          </p:nvSpPr>
          <p:spPr>
            <a:xfrm>
              <a:off x="5228050" y="1454750"/>
              <a:ext cx="30084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accent1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Бусад сэтгэгдэл</a:t>
              </a:r>
              <a:endParaRPr sz="190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1100" name="Google Shape;1100;g34ae4a7aaf4_3_0"/>
            <p:cNvSpPr/>
            <p:nvPr/>
          </p:nvSpPr>
          <p:spPr>
            <a:xfrm>
              <a:off x="4245650" y="1992650"/>
              <a:ext cx="3779700" cy="537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Oswald Light"/>
                  <a:ea typeface="Oswald Light"/>
                  <a:cs typeface="Oswald Light"/>
                  <a:sym typeface="Oswald Light"/>
                </a:rPr>
                <a:t>Маш хэрэгтэй мэдээллүүдийг багтаасан байна.</a:t>
              </a:r>
              <a:endParaRPr sz="1600"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1101" name="Google Shape;1101;g34ae4a7aaf4_3_0"/>
            <p:cNvSpPr/>
            <p:nvPr/>
          </p:nvSpPr>
          <p:spPr>
            <a:xfrm>
              <a:off x="4234500" y="2629675"/>
              <a:ext cx="3779700" cy="9177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Oswald Light"/>
                  <a:ea typeface="Oswald Light"/>
                  <a:cs typeface="Oswald Light"/>
                  <a:sym typeface="Oswald Light"/>
                </a:rPr>
                <a:t>Сургалтын агуулгаа ойлгомжтойгоор онлайнаар мэдэж авах боломжтой юм байна. Гэхдээ илүү тайлбарлуул илүү ойлгомжтой болох байх</a:t>
              </a:r>
              <a:endParaRPr sz="1600"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1102" name="Google Shape;1102;g34ae4a7aaf4_3_0"/>
            <p:cNvSpPr/>
            <p:nvPr/>
          </p:nvSpPr>
          <p:spPr>
            <a:xfrm>
              <a:off x="4247800" y="3672600"/>
              <a:ext cx="3779700" cy="537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Oswald Light"/>
                  <a:ea typeface="Oswald Light"/>
                  <a:cs typeface="Oswald Light"/>
                  <a:sym typeface="Oswald Light"/>
                </a:rPr>
                <a:t>Загвар нь шинэлэг орчин үеий санагдаж байна.</a:t>
              </a:r>
              <a:endParaRPr sz="1600"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34a8dccada9_1_201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08" name="Google Shape;1108;g34a8dccada9_1_201"/>
          <p:cNvSpPr txBox="1">
            <a:spLocks noGrp="1"/>
          </p:cNvSpPr>
          <p:nvPr>
            <p:ph type="ctrTitle"/>
          </p:nvPr>
        </p:nvSpPr>
        <p:spPr>
          <a:xfrm>
            <a:off x="721225" y="1768200"/>
            <a:ext cx="4731000" cy="16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100">
                <a:solidFill>
                  <a:schemeClr val="accent3"/>
                </a:solidFill>
              </a:rPr>
              <a:t>4. Дүгнэлт</a:t>
            </a:r>
            <a:endParaRPr sz="4100">
              <a:solidFill>
                <a:schemeClr val="accent3"/>
              </a:solidFill>
            </a:endParaRPr>
          </a:p>
        </p:txBody>
      </p:sp>
      <p:grpSp>
        <p:nvGrpSpPr>
          <p:cNvPr id="1109" name="Google Shape;1109;g34a8dccada9_1_201"/>
          <p:cNvGrpSpPr/>
          <p:nvPr/>
        </p:nvGrpSpPr>
        <p:grpSpPr>
          <a:xfrm>
            <a:off x="5980630" y="1854184"/>
            <a:ext cx="2224098" cy="1884607"/>
            <a:chOff x="5375029" y="1818088"/>
            <a:chExt cx="2224098" cy="1884607"/>
          </a:xfrm>
        </p:grpSpPr>
        <p:sp>
          <p:nvSpPr>
            <p:cNvPr id="1110" name="Google Shape;1110;g34a8dccada9_1_201"/>
            <p:cNvSpPr/>
            <p:nvPr/>
          </p:nvSpPr>
          <p:spPr>
            <a:xfrm>
              <a:off x="6273950" y="3298356"/>
              <a:ext cx="426300" cy="396873"/>
            </a:xfrm>
            <a:custGeom>
              <a:avLst/>
              <a:gdLst/>
              <a:ahLst/>
              <a:cxnLst/>
              <a:rect l="l" t="t" r="r" b="b"/>
              <a:pathLst>
                <a:path w="17167" h="15982" extrusionOk="0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g34a8dccada9_1_201"/>
            <p:cNvSpPr/>
            <p:nvPr/>
          </p:nvSpPr>
          <p:spPr>
            <a:xfrm>
              <a:off x="6154104" y="3665446"/>
              <a:ext cx="666008" cy="37249"/>
            </a:xfrm>
            <a:custGeom>
              <a:avLst/>
              <a:gdLst/>
              <a:ahLst/>
              <a:cxnLst/>
              <a:rect l="l" t="t" r="r" b="b"/>
              <a:pathLst>
                <a:path w="26820" h="1500" extrusionOk="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g34a8dccada9_1_201"/>
            <p:cNvSpPr/>
            <p:nvPr/>
          </p:nvSpPr>
          <p:spPr>
            <a:xfrm>
              <a:off x="6273950" y="3303326"/>
              <a:ext cx="426300" cy="126596"/>
            </a:xfrm>
            <a:custGeom>
              <a:avLst/>
              <a:gdLst/>
              <a:ahLst/>
              <a:cxnLst/>
              <a:rect l="l" t="t" r="r" b="b"/>
              <a:pathLst>
                <a:path w="17167" h="5098" extrusionOk="0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g34a8dccada9_1_201"/>
            <p:cNvSpPr/>
            <p:nvPr/>
          </p:nvSpPr>
          <p:spPr>
            <a:xfrm>
              <a:off x="5375029" y="3097292"/>
              <a:ext cx="2224098" cy="218476"/>
            </a:xfrm>
            <a:custGeom>
              <a:avLst/>
              <a:gdLst/>
              <a:ahLst/>
              <a:cxnLst/>
              <a:rect l="l" t="t" r="r" b="b"/>
              <a:pathLst>
                <a:path w="89564" h="8798" extrusionOk="0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g34a8dccada9_1_201"/>
            <p:cNvSpPr/>
            <p:nvPr/>
          </p:nvSpPr>
          <p:spPr>
            <a:xfrm>
              <a:off x="5375029" y="1818088"/>
              <a:ext cx="2224098" cy="1289130"/>
            </a:xfrm>
            <a:custGeom>
              <a:avLst/>
              <a:gdLst/>
              <a:ahLst/>
              <a:cxnLst/>
              <a:rect l="l" t="t" r="r" b="b"/>
              <a:pathLst>
                <a:path w="89564" h="51913" extrusionOk="0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g34a8dccada9_1_201"/>
            <p:cNvSpPr/>
            <p:nvPr/>
          </p:nvSpPr>
          <p:spPr>
            <a:xfrm>
              <a:off x="5434356" y="1871380"/>
              <a:ext cx="2105424" cy="1171945"/>
            </a:xfrm>
            <a:custGeom>
              <a:avLst/>
              <a:gdLst/>
              <a:ahLst/>
              <a:cxnLst/>
              <a:rect l="l" t="t" r="r" b="b"/>
              <a:pathLst>
                <a:path w="84785" h="47194" extrusionOk="0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g34a8dccada9_1_201"/>
            <p:cNvSpPr/>
            <p:nvPr/>
          </p:nvSpPr>
          <p:spPr>
            <a:xfrm>
              <a:off x="5527258" y="1968354"/>
              <a:ext cx="677406" cy="476585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g34a8dccada9_1_201"/>
            <p:cNvSpPr/>
            <p:nvPr/>
          </p:nvSpPr>
          <p:spPr>
            <a:xfrm>
              <a:off x="5527258" y="2497898"/>
              <a:ext cx="1407730" cy="476685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g34a8dccada9_1_201"/>
            <p:cNvSpPr/>
            <p:nvPr/>
          </p:nvSpPr>
          <p:spPr>
            <a:xfrm>
              <a:off x="6257635" y="1968354"/>
              <a:ext cx="677381" cy="476585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g34a8dccada9_1_201"/>
            <p:cNvSpPr/>
            <p:nvPr/>
          </p:nvSpPr>
          <p:spPr>
            <a:xfrm>
              <a:off x="7002489" y="1968354"/>
              <a:ext cx="479540" cy="221332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g34a8dccada9_1_201"/>
            <p:cNvSpPr/>
            <p:nvPr/>
          </p:nvSpPr>
          <p:spPr>
            <a:xfrm>
              <a:off x="7002489" y="2241370"/>
              <a:ext cx="479540" cy="733204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1" name="Google Shape;1121;g34a8dccada9_1_201"/>
          <p:cNvGrpSpPr/>
          <p:nvPr/>
        </p:nvGrpSpPr>
        <p:grpSpPr>
          <a:xfrm>
            <a:off x="7723846" y="1471837"/>
            <a:ext cx="795392" cy="626115"/>
            <a:chOff x="7542675" y="1392460"/>
            <a:chExt cx="879178" cy="692069"/>
          </a:xfrm>
        </p:grpSpPr>
        <p:sp>
          <p:nvSpPr>
            <p:cNvPr id="1122" name="Google Shape;1122;g34a8dccada9_1_201"/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3" name="Google Shape;1123;g34a8dccada9_1_201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1124" name="Google Shape;1124;g34a8dccada9_1_201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g34a8dccada9_1_201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g34a8dccada9_1_201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g34a8dccada9_1_201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28" name="Google Shape;1128;g34a8dccada9_1_201"/>
          <p:cNvGrpSpPr/>
          <p:nvPr/>
        </p:nvGrpSpPr>
        <p:grpSpPr>
          <a:xfrm>
            <a:off x="299286" y="189026"/>
            <a:ext cx="133205" cy="119344"/>
            <a:chOff x="222150" y="185025"/>
            <a:chExt cx="170100" cy="152400"/>
          </a:xfrm>
        </p:grpSpPr>
        <p:cxnSp>
          <p:nvCxnSpPr>
            <p:cNvPr id="1129" name="Google Shape;1129;g34a8dccada9_1_20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0" name="Google Shape;1130;g34a8dccada9_1_20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1" name="Google Shape;1131;g34a8dccada9_1_20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32" name="Google Shape;1132;g34a8dccada9_1_201"/>
          <p:cNvGrpSpPr/>
          <p:nvPr/>
        </p:nvGrpSpPr>
        <p:grpSpPr>
          <a:xfrm>
            <a:off x="5661011" y="2881421"/>
            <a:ext cx="633471" cy="733893"/>
            <a:chOff x="5055410" y="2845325"/>
            <a:chExt cx="633471" cy="733893"/>
          </a:xfrm>
        </p:grpSpPr>
        <p:grpSp>
          <p:nvGrpSpPr>
            <p:cNvPr id="1133" name="Google Shape;1133;g34a8dccada9_1_201"/>
            <p:cNvGrpSpPr/>
            <p:nvPr/>
          </p:nvGrpSpPr>
          <p:grpSpPr>
            <a:xfrm>
              <a:off x="5055410" y="2845325"/>
              <a:ext cx="633471" cy="733893"/>
              <a:chOff x="5418807" y="2497285"/>
              <a:chExt cx="700200" cy="811200"/>
            </a:xfrm>
          </p:grpSpPr>
          <p:sp>
            <p:nvSpPr>
              <p:cNvPr id="1134" name="Google Shape;1134;g34a8dccada9_1_201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490"/>
                    </a:srgbClr>
                  </a:gs>
                  <a:gs pos="100000">
                    <a:srgbClr val="E2E2E2">
                      <a:alpha val="8549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863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35" name="Google Shape;1135;g34a8dccada9_1_201"/>
              <p:cNvGrpSpPr/>
              <p:nvPr/>
            </p:nvGrpSpPr>
            <p:grpSpPr>
              <a:xfrm>
                <a:off x="5600575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1136" name="Google Shape;1136;g34a8dccada9_1_201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7" name="Google Shape;1137;g34a8dccada9_1_201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8" name="Google Shape;1138;g34a8dccada9_1_201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139" name="Google Shape;1139;g34a8dccada9_1_201"/>
            <p:cNvGrpSpPr/>
            <p:nvPr/>
          </p:nvGrpSpPr>
          <p:grpSpPr>
            <a:xfrm>
              <a:off x="5195601" y="3311831"/>
              <a:ext cx="352067" cy="169406"/>
              <a:chOff x="5528432" y="2979624"/>
              <a:chExt cx="480900" cy="187251"/>
            </a:xfrm>
          </p:grpSpPr>
          <p:sp>
            <p:nvSpPr>
              <p:cNvPr id="1140" name="Google Shape;1140;g34a8dccada9_1_201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g34a8dccada9_1_201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g34a8dccada9_1_201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43" name="Google Shape;1143;g34a8dccada9_1_201"/>
          <p:cNvGrpSpPr/>
          <p:nvPr/>
        </p:nvGrpSpPr>
        <p:grpSpPr>
          <a:xfrm>
            <a:off x="8032797" y="2500712"/>
            <a:ext cx="694832" cy="494949"/>
            <a:chOff x="3336290" y="763932"/>
            <a:chExt cx="810300" cy="577200"/>
          </a:xfrm>
        </p:grpSpPr>
        <p:sp>
          <p:nvSpPr>
            <p:cNvPr id="1144" name="Google Shape;1144;g34a8dccada9_1_201"/>
            <p:cNvSpPr/>
            <p:nvPr/>
          </p:nvSpPr>
          <p:spPr>
            <a:xfrm rot="-5401788">
              <a:off x="3452990" y="647532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g34a8dccada9_1_201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g34a8dccada9_1_201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7" name="Google Shape;1147;g34a8dccada9_1_201"/>
          <p:cNvGrpSpPr/>
          <p:nvPr/>
        </p:nvGrpSpPr>
        <p:grpSpPr>
          <a:xfrm>
            <a:off x="5765014" y="1767459"/>
            <a:ext cx="999286" cy="251306"/>
            <a:chOff x="6394932" y="2541500"/>
            <a:chExt cx="959100" cy="241200"/>
          </a:xfrm>
        </p:grpSpPr>
        <p:sp>
          <p:nvSpPr>
            <p:cNvPr id="1148" name="Google Shape;1148;g34a8dccada9_1_201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g34a8dccada9_1_201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34a8dccada9_1_201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34a8dccada9_1_201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g34a8dccada9_1_201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3" name="Google Shape;1153;g34a8dccada9_1_20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1154" name="Google Shape;1154;g34a8dccada9_1_20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5" name="Google Shape;1155;g34a8dccada9_1_201"/>
            <p:cNvGrpSpPr/>
            <p:nvPr/>
          </p:nvGrpSpPr>
          <p:grpSpPr>
            <a:xfrm>
              <a:off x="298112" y="4342646"/>
              <a:ext cx="110182" cy="126862"/>
              <a:chOff x="281100" y="2027800"/>
              <a:chExt cx="140700" cy="162000"/>
            </a:xfrm>
          </p:grpSpPr>
          <p:sp>
            <p:nvSpPr>
              <p:cNvPr id="1156" name="Google Shape;1156;g34a8dccada9_1_20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57" name="Google Shape;1157;g34a8dccada9_1_20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158" name="Google Shape;1158;g34a8dccada9_1_20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159" name="Google Shape;1159;g34a8dccada9_1_20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160" name="Google Shape;1160;g34a8dccada9_1_20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161" name="Google Shape;1161;g34a8dccada9_1_20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g34a8dccada9_1_20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63" name="Google Shape;1163;g34a8dccada9_1_201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g34a8dccada9_1_201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g34a8dccada9_1_20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g34a8dccada9_1_20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34a8dccada9_1_355"/>
          <p:cNvSpPr txBox="1"/>
          <p:nvPr/>
        </p:nvSpPr>
        <p:spPr>
          <a:xfrm>
            <a:off x="328050" y="1138775"/>
            <a:ext cx="8487900" cy="4094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65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swald Light"/>
              <a:buChar char="●"/>
            </a:pPr>
            <a:r>
              <a:rPr lang="en" sz="1700" b="1" i="0" u="none" strike="noStrike" cap="none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Системийн шаардлагыг тодорхойлох</a:t>
            </a:r>
            <a:r>
              <a:rPr lang="en" sz="1700" dirty="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 -&gt; </a:t>
            </a:r>
            <a:r>
              <a:rPr lang="en" sz="1700" i="0" u="none" strike="noStrike" cap="none" dirty="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Сис</a:t>
            </a:r>
            <a:r>
              <a:rPr lang="en" sz="1700" dirty="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тем юу хийх, ямар байх</a:t>
            </a:r>
            <a:endParaRPr sz="1700" dirty="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marR="0" lvl="0" indent="-3365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swald Light"/>
              <a:buChar char="●"/>
            </a:pPr>
            <a:r>
              <a:rPr lang="en" sz="1700" b="1" i="0" u="none" strike="noStrike" cap="none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Үйл ажиллагааны диаграмм байгуулах</a:t>
            </a:r>
            <a:r>
              <a:rPr lang="en" sz="1700" i="0" u="none" strike="noStrike" cap="none" dirty="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 -&gt; Системийн ажиллах дараалал</a:t>
            </a:r>
            <a:endParaRPr sz="1700" dirty="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marR="0" lvl="0" indent="-3365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swald Light"/>
              <a:buChar char="●"/>
            </a:pPr>
            <a:r>
              <a:rPr lang="en" sz="1700" b="1" i="0" u="none" strike="noStrike" cap="none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Интерфейс гаргах</a:t>
            </a:r>
            <a:r>
              <a:rPr lang="en" sz="1700" i="0" u="none" strike="noStrike" cap="none" dirty="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 -&gt; </a:t>
            </a:r>
            <a:r>
              <a:rPr lang="en" sz="1700" dirty="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Системийн</a:t>
            </a:r>
            <a:r>
              <a:rPr lang="en" sz="1700" i="0" u="none" strike="noStrike" cap="none" dirty="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 дизайн</a:t>
            </a:r>
            <a:endParaRPr sz="1700" i="0" u="none" strike="noStrike" cap="none" dirty="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marR="0" lvl="0" indent="-3365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swald Light"/>
              <a:buChar char="●"/>
            </a:pPr>
            <a:r>
              <a:rPr lang="en" sz="1700" b="1" i="0" u="none" strike="noStrike" cap="none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Интерфейсийн дагуу хөгжүүлэлт хийх (front-end хөгжүүлэлт) </a:t>
            </a:r>
            <a:r>
              <a:rPr lang="en" sz="1700" i="0" u="none" strike="noStrike" cap="none" dirty="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-&gt; </a:t>
            </a:r>
            <a:r>
              <a:rPr lang="en" sz="1700" dirty="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Дизайн кодчилол</a:t>
            </a:r>
            <a:endParaRPr sz="1700" i="0" u="none" strike="noStrike" cap="none" dirty="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marR="0" lvl="0" indent="-3365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swald Light"/>
              <a:buChar char="●"/>
            </a:pPr>
            <a:r>
              <a:rPr lang="en" sz="1700" b="1" i="0" u="none" strike="noStrike" cap="none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Өгөгдлийн сан байгуулах </a:t>
            </a:r>
            <a:r>
              <a:rPr lang="en" sz="1700" dirty="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-&gt; Хэрэглэгчийн мэдээллийг зөв хадгалах </a:t>
            </a:r>
            <a:endParaRPr sz="1700" i="0" u="none" strike="noStrike" cap="none" dirty="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3655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swald Light"/>
              <a:buChar char="●"/>
            </a:pPr>
            <a:r>
              <a:rPr lang="en" sz="17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Өгөгдлийн сан холбох</a:t>
            </a:r>
            <a:r>
              <a:rPr lang="en" sz="1700" dirty="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 -&gt; Хэрэглэгчид хамааралтай мэдээллийг харуулах</a:t>
            </a:r>
            <a:endParaRPr sz="1700" dirty="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3655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swald Light"/>
              <a:buChar char="●"/>
            </a:pPr>
            <a:r>
              <a:rPr lang="en" sz="17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Системийн хөгжүүлэлт (back-end хөгжүүлэлт)</a:t>
            </a:r>
            <a:r>
              <a:rPr lang="en" sz="1700" dirty="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 -&gt; Дарааллын дагуу зөв ажиллах кодчиллол</a:t>
            </a:r>
            <a:endParaRPr sz="1700" dirty="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3655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swald"/>
              <a:buChar char="●"/>
            </a:pPr>
            <a:r>
              <a:rPr lang="en" sz="17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Системийг тестлэх </a:t>
            </a:r>
            <a:endParaRPr sz="17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36550" algn="just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Oswald"/>
              <a:buChar char="●"/>
            </a:pPr>
            <a:r>
              <a:rPr lang="en" sz="1700" b="1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Системийн сайжруулалт</a:t>
            </a:r>
            <a:endParaRPr sz="1700" b="1" dirty="0">
              <a:solidFill>
                <a:schemeClr val="bg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72" name="Google Shape;1172;g34a8dccada9_1_355"/>
          <p:cNvGrpSpPr/>
          <p:nvPr/>
        </p:nvGrpSpPr>
        <p:grpSpPr>
          <a:xfrm rot="-496411">
            <a:off x="-272760" y="2468319"/>
            <a:ext cx="890818" cy="4208114"/>
            <a:chOff x="-163572" y="1209493"/>
            <a:chExt cx="890811" cy="4208082"/>
          </a:xfrm>
        </p:grpSpPr>
        <p:grpSp>
          <p:nvGrpSpPr>
            <p:cNvPr id="1173" name="Google Shape;1173;g34a8dccada9_1_355"/>
            <p:cNvGrpSpPr/>
            <p:nvPr/>
          </p:nvGrpSpPr>
          <p:grpSpPr>
            <a:xfrm rot="-5964706" flipH="1">
              <a:off x="-1835393" y="3213180"/>
              <a:ext cx="4234453" cy="200708"/>
              <a:chOff x="2598024" y="2207461"/>
              <a:chExt cx="1377469" cy="121550"/>
            </a:xfrm>
          </p:grpSpPr>
          <p:sp>
            <p:nvSpPr>
              <p:cNvPr id="1174" name="Google Shape;1174;g34a8dccada9_1_355"/>
              <p:cNvSpPr/>
              <p:nvPr/>
            </p:nvSpPr>
            <p:spPr>
              <a:xfrm rot="-5400000">
                <a:off x="2778563" y="2207493"/>
                <a:ext cx="119700" cy="119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g34a8dccada9_1_355"/>
              <p:cNvSpPr/>
              <p:nvPr/>
            </p:nvSpPr>
            <p:spPr>
              <a:xfrm rot="-5400000">
                <a:off x="2959102" y="2207493"/>
                <a:ext cx="119700" cy="119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g34a8dccada9_1_355"/>
              <p:cNvSpPr/>
              <p:nvPr/>
            </p:nvSpPr>
            <p:spPr>
              <a:xfrm rot="-5400000">
                <a:off x="3139642" y="2207493"/>
                <a:ext cx="119700" cy="119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g34a8dccada9_1_355"/>
              <p:cNvSpPr/>
              <p:nvPr/>
            </p:nvSpPr>
            <p:spPr>
              <a:xfrm rot="-5400000">
                <a:off x="3320181" y="2207493"/>
                <a:ext cx="119700" cy="119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g34a8dccada9_1_355"/>
              <p:cNvSpPr/>
              <p:nvPr/>
            </p:nvSpPr>
            <p:spPr>
              <a:xfrm rot="-5400000">
                <a:off x="3500720" y="2207493"/>
                <a:ext cx="119700" cy="119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g34a8dccada9_1_355"/>
              <p:cNvSpPr/>
              <p:nvPr/>
            </p:nvSpPr>
            <p:spPr>
              <a:xfrm rot="-5400000">
                <a:off x="2598024" y="2207493"/>
                <a:ext cx="119700" cy="119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g34a8dccada9_1_355"/>
              <p:cNvSpPr/>
              <p:nvPr/>
            </p:nvSpPr>
            <p:spPr>
              <a:xfrm rot="-5400000">
                <a:off x="3681259" y="2207461"/>
                <a:ext cx="119700" cy="119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g34a8dccada9_1_355"/>
              <p:cNvSpPr/>
              <p:nvPr/>
            </p:nvSpPr>
            <p:spPr>
              <a:xfrm rot="-5400000">
                <a:off x="3855793" y="2209311"/>
                <a:ext cx="119700" cy="119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82" name="Google Shape;1182;g34a8dccada9_1_355"/>
            <p:cNvCxnSpPr/>
            <p:nvPr/>
          </p:nvCxnSpPr>
          <p:spPr>
            <a:xfrm>
              <a:off x="-29954" y="1436916"/>
              <a:ext cx="615300" cy="3684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83" name="Google Shape;1183;g34a8dccada9_1_355"/>
          <p:cNvGrpSpPr/>
          <p:nvPr/>
        </p:nvGrpSpPr>
        <p:grpSpPr>
          <a:xfrm rot="-450272">
            <a:off x="8266822" y="-1786901"/>
            <a:ext cx="863176" cy="4237095"/>
            <a:chOff x="8340835" y="-644819"/>
            <a:chExt cx="863206" cy="4237242"/>
          </a:xfrm>
        </p:grpSpPr>
        <p:grpSp>
          <p:nvGrpSpPr>
            <p:cNvPr id="1184" name="Google Shape;1184;g34a8dccada9_1_355"/>
            <p:cNvGrpSpPr/>
            <p:nvPr/>
          </p:nvGrpSpPr>
          <p:grpSpPr>
            <a:xfrm rot="4852913" flipH="1">
              <a:off x="6640964" y="1378924"/>
              <a:ext cx="4262949" cy="189757"/>
              <a:chOff x="2598024" y="2207461"/>
              <a:chExt cx="1383474" cy="119732"/>
            </a:xfrm>
          </p:grpSpPr>
          <p:sp>
            <p:nvSpPr>
              <p:cNvPr id="1185" name="Google Shape;1185;g34a8dccada9_1_355"/>
              <p:cNvSpPr/>
              <p:nvPr/>
            </p:nvSpPr>
            <p:spPr>
              <a:xfrm rot="-5400000">
                <a:off x="2778563" y="2207493"/>
                <a:ext cx="119700" cy="119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g34a8dccada9_1_355"/>
              <p:cNvSpPr/>
              <p:nvPr/>
            </p:nvSpPr>
            <p:spPr>
              <a:xfrm rot="-5400000">
                <a:off x="2959102" y="2207493"/>
                <a:ext cx="119700" cy="119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g34a8dccada9_1_355"/>
              <p:cNvSpPr/>
              <p:nvPr/>
            </p:nvSpPr>
            <p:spPr>
              <a:xfrm rot="-5400000">
                <a:off x="3139642" y="2207493"/>
                <a:ext cx="119700" cy="119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g34a8dccada9_1_355"/>
              <p:cNvSpPr/>
              <p:nvPr/>
            </p:nvSpPr>
            <p:spPr>
              <a:xfrm rot="-5400000">
                <a:off x="3320181" y="2207493"/>
                <a:ext cx="119700" cy="119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g34a8dccada9_1_355"/>
              <p:cNvSpPr/>
              <p:nvPr/>
            </p:nvSpPr>
            <p:spPr>
              <a:xfrm rot="-5400000">
                <a:off x="3500720" y="2207493"/>
                <a:ext cx="119700" cy="119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g34a8dccada9_1_355"/>
              <p:cNvSpPr/>
              <p:nvPr/>
            </p:nvSpPr>
            <p:spPr>
              <a:xfrm rot="-5400000">
                <a:off x="2598024" y="2207493"/>
                <a:ext cx="119700" cy="119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g34a8dccada9_1_355"/>
              <p:cNvSpPr/>
              <p:nvPr/>
            </p:nvSpPr>
            <p:spPr>
              <a:xfrm rot="-5400000">
                <a:off x="3681259" y="2207461"/>
                <a:ext cx="119700" cy="119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g34a8dccada9_1_355"/>
              <p:cNvSpPr/>
              <p:nvPr/>
            </p:nvSpPr>
            <p:spPr>
              <a:xfrm rot="-5400000">
                <a:off x="3861798" y="2207461"/>
                <a:ext cx="119700" cy="119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93" name="Google Shape;1193;g34a8dccada9_1_355"/>
            <p:cNvCxnSpPr/>
            <p:nvPr/>
          </p:nvCxnSpPr>
          <p:spPr>
            <a:xfrm>
              <a:off x="8529988" y="-141353"/>
              <a:ext cx="580200" cy="371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94" name="Google Shape;1194;g34a8dccada9_1_355"/>
          <p:cNvSpPr txBox="1">
            <a:spLocks noGrp="1"/>
          </p:cNvSpPr>
          <p:nvPr>
            <p:ph type="title" idx="4294967295"/>
          </p:nvPr>
        </p:nvSpPr>
        <p:spPr>
          <a:xfrm>
            <a:off x="309624" y="0"/>
            <a:ext cx="65478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600"/>
              <a:t>/Дүгнэлт</a:t>
            </a:r>
            <a:endParaRPr sz="3600"/>
          </a:p>
        </p:txBody>
      </p:sp>
      <p:sp>
        <p:nvSpPr>
          <p:cNvPr id="1195" name="Google Shape;1195;g34a8dccada9_1_355"/>
          <p:cNvSpPr txBox="1"/>
          <p:nvPr/>
        </p:nvSpPr>
        <p:spPr>
          <a:xfrm>
            <a:off x="578650" y="638988"/>
            <a:ext cx="4695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Oswald Medium"/>
                <a:ea typeface="Oswald Medium"/>
                <a:cs typeface="Oswald Medium"/>
                <a:sym typeface="Oswald Medium"/>
              </a:rPr>
              <a:t>Судалгааны ажлын зорилт биелэлт</a:t>
            </a:r>
            <a:endParaRPr sz="2000">
              <a:solidFill>
                <a:schemeClr val="accent3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196" name="Google Shape;1196;g34a8dccada9_1_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4300" y="1094250"/>
            <a:ext cx="439900" cy="44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g34a8dccada9_1_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450" y="1538213"/>
            <a:ext cx="439900" cy="44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g34a8dccada9_1_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025" y="1982163"/>
            <a:ext cx="439900" cy="44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g34a8dccada9_1_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6425" y="2426113"/>
            <a:ext cx="439900" cy="44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g34a8dccada9_1_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5900" y="2873088"/>
            <a:ext cx="439900" cy="44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g34a8dccada9_1_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425" y="3317038"/>
            <a:ext cx="439900" cy="44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g34a8dccada9_1_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6325" y="3760988"/>
            <a:ext cx="439900" cy="44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g34a8dccada9_1_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125" y="4204938"/>
            <a:ext cx="439900" cy="44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03;g34a8dccada9_1_355">
            <a:extLst>
              <a:ext uri="{FF2B5EF4-FFF2-40B4-BE49-F238E27FC236}">
                <a16:creationId xmlns:a16="http://schemas.microsoft.com/office/drawing/2014/main" id="{2BA8BE76-D777-8239-2AD7-038E60D938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637" y="4648912"/>
            <a:ext cx="439900" cy="44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34ae4a7aaf4_3_35"/>
          <p:cNvSpPr txBox="1">
            <a:spLocks noGrp="1"/>
          </p:cNvSpPr>
          <p:nvPr>
            <p:ph type="title"/>
          </p:nvPr>
        </p:nvSpPr>
        <p:spPr>
          <a:xfrm>
            <a:off x="719999" y="235200"/>
            <a:ext cx="65478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600"/>
              <a:t>/Дүгнэлт</a:t>
            </a:r>
            <a:endParaRPr sz="3600"/>
          </a:p>
        </p:txBody>
      </p:sp>
      <p:sp>
        <p:nvSpPr>
          <p:cNvPr id="1210" name="Google Shape;1210;g34ae4a7aaf4_3_35"/>
          <p:cNvSpPr txBox="1"/>
          <p:nvPr/>
        </p:nvSpPr>
        <p:spPr>
          <a:xfrm>
            <a:off x="1803000" y="1296325"/>
            <a:ext cx="3408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3"/>
                </a:solidFill>
                <a:latin typeface="Oswald Medium"/>
                <a:ea typeface="Oswald Medium"/>
                <a:cs typeface="Oswald Medium"/>
                <a:sym typeface="Oswald Medium"/>
              </a:rPr>
              <a:t>Системийн зорилго</a:t>
            </a:r>
            <a:endParaRPr sz="2700">
              <a:solidFill>
                <a:schemeClr val="accent3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211" name="Google Shape;1211;g34ae4a7aaf4_3_35"/>
          <p:cNvSpPr txBox="1"/>
          <p:nvPr/>
        </p:nvSpPr>
        <p:spPr>
          <a:xfrm>
            <a:off x="1306200" y="1896625"/>
            <a:ext cx="59616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swald Light"/>
              <a:buChar char="●"/>
            </a:pPr>
            <a:r>
              <a:rPr lang="en" sz="22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Сургалтын үйл ажиллагааг дэмжих</a:t>
            </a:r>
            <a:endParaRPr sz="220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swald Light"/>
              <a:buChar char="●"/>
            </a:pPr>
            <a:r>
              <a:rPr lang="en" sz="22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Мэдээ мэдээлэл түгээх</a:t>
            </a:r>
            <a:endParaRPr sz="220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swald Light"/>
              <a:buChar char="●"/>
            </a:pPr>
            <a:r>
              <a:rPr lang="en" sz="22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Бие даан суралцах боломж олгох    </a:t>
            </a:r>
            <a:endParaRPr sz="220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swald Light"/>
              <a:buChar char="●"/>
            </a:pPr>
            <a:r>
              <a:rPr lang="en" sz="22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Багш оюутны харилцаа холбоог хялбарчлах</a:t>
            </a:r>
            <a:endParaRPr sz="220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swald Light"/>
              <a:buChar char="●"/>
            </a:pPr>
            <a:r>
              <a:rPr lang="en" sz="22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Бие даасан систем хөгжүүлэх</a:t>
            </a:r>
            <a:endParaRPr sz="220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212" name="Google Shape;1212;g34ae4a7aaf4_3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050" y="1896625"/>
            <a:ext cx="439891" cy="44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g34ae4a7aaf4_3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710" y="2855875"/>
            <a:ext cx="439891" cy="44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g34ae4a7aaf4_3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050" y="2411900"/>
            <a:ext cx="439891" cy="44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g34ae4a7aaf4_3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8159" y="3435343"/>
            <a:ext cx="439891" cy="44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g34ae4a7aaf4_3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148" y="3879316"/>
            <a:ext cx="439891" cy="443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34ae4a7aaf4_3_71"/>
          <p:cNvSpPr txBox="1">
            <a:spLocks noGrp="1"/>
          </p:cNvSpPr>
          <p:nvPr>
            <p:ph type="title"/>
          </p:nvPr>
        </p:nvSpPr>
        <p:spPr>
          <a:xfrm>
            <a:off x="719999" y="235200"/>
            <a:ext cx="65478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600"/>
              <a:t>/Дүгнэлт</a:t>
            </a:r>
            <a:endParaRPr sz="3600"/>
          </a:p>
        </p:txBody>
      </p:sp>
      <p:sp>
        <p:nvSpPr>
          <p:cNvPr id="1222" name="Google Shape;1222;g34ae4a7aaf4_3_71"/>
          <p:cNvSpPr txBox="1"/>
          <p:nvPr/>
        </p:nvSpPr>
        <p:spPr>
          <a:xfrm>
            <a:off x="1803000" y="1296325"/>
            <a:ext cx="3408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rPr>
              <a:t>Сайжруулалт</a:t>
            </a:r>
            <a:endParaRPr sz="2700">
              <a:solidFill>
                <a:schemeClr val="accen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223" name="Google Shape;1223;g34ae4a7aaf4_3_71"/>
          <p:cNvSpPr txBox="1"/>
          <p:nvPr/>
        </p:nvSpPr>
        <p:spPr>
          <a:xfrm>
            <a:off x="1345800" y="1941250"/>
            <a:ext cx="68670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swald Light"/>
              <a:buChar char="●"/>
            </a:pPr>
            <a:r>
              <a:rPr lang="en" sz="22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Back button search нэмэх</a:t>
            </a:r>
            <a:endParaRPr sz="220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swald Light"/>
              <a:buChar char="●"/>
            </a:pPr>
            <a:r>
              <a:rPr lang="en" sz="22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Хэрэглэгчийн зохиомж (interface) засварлах</a:t>
            </a:r>
            <a:endParaRPr sz="220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swald Light"/>
              <a:buChar char="●"/>
            </a:pPr>
            <a:r>
              <a:rPr lang="en" sz="22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Сургалтын агуулгад хичээлүүдийг тайлбарлах</a:t>
            </a:r>
            <a:endParaRPr sz="220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swald Light"/>
              <a:buChar char="●"/>
            </a:pPr>
            <a:r>
              <a:rPr lang="en" sz="22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Серверт байрлуулах талаар судлах</a:t>
            </a:r>
            <a:endParaRPr sz="220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swald Light"/>
              <a:buChar char="●"/>
            </a:pPr>
            <a:r>
              <a:rPr lang="en" sz="22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Компьютерын  ухааны тэнхимийн бүх оюутанд бүртгэл үүсгэх</a:t>
            </a:r>
            <a:endParaRPr sz="220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3535f3b136d_0_9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9" name="Google Shape;1229;g3535f3b136d_0_9"/>
          <p:cNvSpPr txBox="1">
            <a:spLocks noGrp="1"/>
          </p:cNvSpPr>
          <p:nvPr>
            <p:ph type="ctrTitle"/>
          </p:nvPr>
        </p:nvSpPr>
        <p:spPr>
          <a:xfrm>
            <a:off x="590225" y="1768200"/>
            <a:ext cx="5297700" cy="16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100">
                <a:solidFill>
                  <a:schemeClr val="accent3"/>
                </a:solidFill>
              </a:rPr>
              <a:t>5. Загварын өөрчлөлт</a:t>
            </a:r>
            <a:endParaRPr sz="4100">
              <a:solidFill>
                <a:schemeClr val="accent3"/>
              </a:solidFill>
            </a:endParaRPr>
          </a:p>
        </p:txBody>
      </p:sp>
      <p:grpSp>
        <p:nvGrpSpPr>
          <p:cNvPr id="1230" name="Google Shape;1230;g3535f3b136d_0_9"/>
          <p:cNvGrpSpPr/>
          <p:nvPr/>
        </p:nvGrpSpPr>
        <p:grpSpPr>
          <a:xfrm>
            <a:off x="5980630" y="1854184"/>
            <a:ext cx="2224098" cy="1884607"/>
            <a:chOff x="5375029" y="1818088"/>
            <a:chExt cx="2224098" cy="1884607"/>
          </a:xfrm>
        </p:grpSpPr>
        <p:sp>
          <p:nvSpPr>
            <p:cNvPr id="1231" name="Google Shape;1231;g3535f3b136d_0_9"/>
            <p:cNvSpPr/>
            <p:nvPr/>
          </p:nvSpPr>
          <p:spPr>
            <a:xfrm>
              <a:off x="6273950" y="3298356"/>
              <a:ext cx="426300" cy="396873"/>
            </a:xfrm>
            <a:custGeom>
              <a:avLst/>
              <a:gdLst/>
              <a:ahLst/>
              <a:cxnLst/>
              <a:rect l="l" t="t" r="r" b="b"/>
              <a:pathLst>
                <a:path w="17167" h="15982" extrusionOk="0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g3535f3b136d_0_9"/>
            <p:cNvSpPr/>
            <p:nvPr/>
          </p:nvSpPr>
          <p:spPr>
            <a:xfrm>
              <a:off x="6154104" y="3665446"/>
              <a:ext cx="666008" cy="37249"/>
            </a:xfrm>
            <a:custGeom>
              <a:avLst/>
              <a:gdLst/>
              <a:ahLst/>
              <a:cxnLst/>
              <a:rect l="l" t="t" r="r" b="b"/>
              <a:pathLst>
                <a:path w="26820" h="1500" extrusionOk="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g3535f3b136d_0_9"/>
            <p:cNvSpPr/>
            <p:nvPr/>
          </p:nvSpPr>
          <p:spPr>
            <a:xfrm>
              <a:off x="6273950" y="3303326"/>
              <a:ext cx="426300" cy="126596"/>
            </a:xfrm>
            <a:custGeom>
              <a:avLst/>
              <a:gdLst/>
              <a:ahLst/>
              <a:cxnLst/>
              <a:rect l="l" t="t" r="r" b="b"/>
              <a:pathLst>
                <a:path w="17167" h="5098" extrusionOk="0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g3535f3b136d_0_9"/>
            <p:cNvSpPr/>
            <p:nvPr/>
          </p:nvSpPr>
          <p:spPr>
            <a:xfrm>
              <a:off x="5375029" y="3097292"/>
              <a:ext cx="2224098" cy="218476"/>
            </a:xfrm>
            <a:custGeom>
              <a:avLst/>
              <a:gdLst/>
              <a:ahLst/>
              <a:cxnLst/>
              <a:rect l="l" t="t" r="r" b="b"/>
              <a:pathLst>
                <a:path w="89564" h="8798" extrusionOk="0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g3535f3b136d_0_9"/>
            <p:cNvSpPr/>
            <p:nvPr/>
          </p:nvSpPr>
          <p:spPr>
            <a:xfrm>
              <a:off x="5375029" y="1818088"/>
              <a:ext cx="2224098" cy="1289130"/>
            </a:xfrm>
            <a:custGeom>
              <a:avLst/>
              <a:gdLst/>
              <a:ahLst/>
              <a:cxnLst/>
              <a:rect l="l" t="t" r="r" b="b"/>
              <a:pathLst>
                <a:path w="89564" h="51913" extrusionOk="0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g3535f3b136d_0_9"/>
            <p:cNvSpPr/>
            <p:nvPr/>
          </p:nvSpPr>
          <p:spPr>
            <a:xfrm>
              <a:off x="5434356" y="1871380"/>
              <a:ext cx="2105424" cy="1171945"/>
            </a:xfrm>
            <a:custGeom>
              <a:avLst/>
              <a:gdLst/>
              <a:ahLst/>
              <a:cxnLst/>
              <a:rect l="l" t="t" r="r" b="b"/>
              <a:pathLst>
                <a:path w="84785" h="47194" extrusionOk="0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g3535f3b136d_0_9"/>
            <p:cNvSpPr/>
            <p:nvPr/>
          </p:nvSpPr>
          <p:spPr>
            <a:xfrm>
              <a:off x="5527258" y="1968354"/>
              <a:ext cx="677406" cy="476585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g3535f3b136d_0_9"/>
            <p:cNvSpPr/>
            <p:nvPr/>
          </p:nvSpPr>
          <p:spPr>
            <a:xfrm>
              <a:off x="5527258" y="2497898"/>
              <a:ext cx="1407730" cy="476685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g3535f3b136d_0_9"/>
            <p:cNvSpPr/>
            <p:nvPr/>
          </p:nvSpPr>
          <p:spPr>
            <a:xfrm>
              <a:off x="6257635" y="1968354"/>
              <a:ext cx="677381" cy="476585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g3535f3b136d_0_9"/>
            <p:cNvSpPr/>
            <p:nvPr/>
          </p:nvSpPr>
          <p:spPr>
            <a:xfrm>
              <a:off x="7002489" y="1968354"/>
              <a:ext cx="479540" cy="221332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g3535f3b136d_0_9"/>
            <p:cNvSpPr/>
            <p:nvPr/>
          </p:nvSpPr>
          <p:spPr>
            <a:xfrm>
              <a:off x="7002489" y="2241370"/>
              <a:ext cx="479540" cy="733204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2" name="Google Shape;1242;g3535f3b136d_0_9"/>
          <p:cNvGrpSpPr/>
          <p:nvPr/>
        </p:nvGrpSpPr>
        <p:grpSpPr>
          <a:xfrm>
            <a:off x="7723846" y="1471837"/>
            <a:ext cx="795392" cy="626115"/>
            <a:chOff x="7542675" y="1392460"/>
            <a:chExt cx="879178" cy="692069"/>
          </a:xfrm>
        </p:grpSpPr>
        <p:sp>
          <p:nvSpPr>
            <p:cNvPr id="1243" name="Google Shape;1243;g3535f3b136d_0_9"/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4" name="Google Shape;1244;g3535f3b136d_0_9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1245" name="Google Shape;1245;g3535f3b136d_0_9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g3535f3b136d_0_9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g3535f3b136d_0_9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g3535f3b136d_0_9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49" name="Google Shape;1249;g3535f3b136d_0_9"/>
          <p:cNvGrpSpPr/>
          <p:nvPr/>
        </p:nvGrpSpPr>
        <p:grpSpPr>
          <a:xfrm>
            <a:off x="299286" y="189026"/>
            <a:ext cx="133205" cy="119344"/>
            <a:chOff x="222150" y="185025"/>
            <a:chExt cx="170100" cy="152400"/>
          </a:xfrm>
        </p:grpSpPr>
        <p:cxnSp>
          <p:nvCxnSpPr>
            <p:cNvPr id="1250" name="Google Shape;1250;g3535f3b136d_0_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1" name="Google Shape;1251;g3535f3b136d_0_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2" name="Google Shape;1252;g3535f3b136d_0_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53" name="Google Shape;1253;g3535f3b136d_0_9"/>
          <p:cNvGrpSpPr/>
          <p:nvPr/>
        </p:nvGrpSpPr>
        <p:grpSpPr>
          <a:xfrm>
            <a:off x="5661011" y="2881421"/>
            <a:ext cx="633471" cy="733893"/>
            <a:chOff x="5055410" y="2845325"/>
            <a:chExt cx="633471" cy="733893"/>
          </a:xfrm>
        </p:grpSpPr>
        <p:grpSp>
          <p:nvGrpSpPr>
            <p:cNvPr id="1254" name="Google Shape;1254;g3535f3b136d_0_9"/>
            <p:cNvGrpSpPr/>
            <p:nvPr/>
          </p:nvGrpSpPr>
          <p:grpSpPr>
            <a:xfrm>
              <a:off x="5055410" y="2845325"/>
              <a:ext cx="633471" cy="733893"/>
              <a:chOff x="5418807" y="2497285"/>
              <a:chExt cx="700200" cy="811200"/>
            </a:xfrm>
          </p:grpSpPr>
          <p:sp>
            <p:nvSpPr>
              <p:cNvPr id="1255" name="Google Shape;1255;g3535f3b136d_0_9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490"/>
                    </a:srgbClr>
                  </a:gs>
                  <a:gs pos="100000">
                    <a:srgbClr val="E2E2E2">
                      <a:alpha val="8549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863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56" name="Google Shape;1256;g3535f3b136d_0_9"/>
              <p:cNvGrpSpPr/>
              <p:nvPr/>
            </p:nvGrpSpPr>
            <p:grpSpPr>
              <a:xfrm>
                <a:off x="5600575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1257" name="Google Shape;1257;g3535f3b136d_0_9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8" name="Google Shape;1258;g3535f3b136d_0_9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9" name="Google Shape;1259;g3535f3b136d_0_9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260" name="Google Shape;1260;g3535f3b136d_0_9"/>
            <p:cNvGrpSpPr/>
            <p:nvPr/>
          </p:nvGrpSpPr>
          <p:grpSpPr>
            <a:xfrm>
              <a:off x="5195601" y="3311831"/>
              <a:ext cx="352067" cy="169406"/>
              <a:chOff x="5528432" y="2979624"/>
              <a:chExt cx="480900" cy="187251"/>
            </a:xfrm>
          </p:grpSpPr>
          <p:sp>
            <p:nvSpPr>
              <p:cNvPr id="1261" name="Google Shape;1261;g3535f3b136d_0_9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g3535f3b136d_0_9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g3535f3b136d_0_9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64" name="Google Shape;1264;g3535f3b136d_0_9"/>
          <p:cNvGrpSpPr/>
          <p:nvPr/>
        </p:nvGrpSpPr>
        <p:grpSpPr>
          <a:xfrm>
            <a:off x="8032797" y="2500712"/>
            <a:ext cx="694832" cy="494949"/>
            <a:chOff x="3336290" y="763932"/>
            <a:chExt cx="810300" cy="577200"/>
          </a:xfrm>
        </p:grpSpPr>
        <p:sp>
          <p:nvSpPr>
            <p:cNvPr id="1265" name="Google Shape;1265;g3535f3b136d_0_9"/>
            <p:cNvSpPr/>
            <p:nvPr/>
          </p:nvSpPr>
          <p:spPr>
            <a:xfrm rot="-5401788">
              <a:off x="3452990" y="647532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g3535f3b136d_0_9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g3535f3b136d_0_9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8" name="Google Shape;1268;g3535f3b136d_0_9"/>
          <p:cNvGrpSpPr/>
          <p:nvPr/>
        </p:nvGrpSpPr>
        <p:grpSpPr>
          <a:xfrm>
            <a:off x="5765014" y="1767459"/>
            <a:ext cx="999286" cy="251306"/>
            <a:chOff x="6394932" y="2541500"/>
            <a:chExt cx="959100" cy="241200"/>
          </a:xfrm>
        </p:grpSpPr>
        <p:sp>
          <p:nvSpPr>
            <p:cNvPr id="1269" name="Google Shape;1269;g3535f3b136d_0_9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g3535f3b136d_0_9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g3535f3b136d_0_9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g3535f3b136d_0_9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g3535f3b136d_0_9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4" name="Google Shape;1274;g3535f3b136d_0_9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1275" name="Google Shape;1275;g3535f3b136d_0_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6" name="Google Shape;1276;g3535f3b136d_0_9"/>
            <p:cNvGrpSpPr/>
            <p:nvPr/>
          </p:nvGrpSpPr>
          <p:grpSpPr>
            <a:xfrm>
              <a:off x="298112" y="4342646"/>
              <a:ext cx="110182" cy="126862"/>
              <a:chOff x="281100" y="2027800"/>
              <a:chExt cx="140700" cy="162000"/>
            </a:xfrm>
          </p:grpSpPr>
          <p:sp>
            <p:nvSpPr>
              <p:cNvPr id="1277" name="Google Shape;1277;g3535f3b136d_0_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78" name="Google Shape;1278;g3535f3b136d_0_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279" name="Google Shape;1279;g3535f3b136d_0_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280" name="Google Shape;1280;g3535f3b136d_0_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281" name="Google Shape;1281;g3535f3b136d_0_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282" name="Google Shape;1282;g3535f3b136d_0_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g3535f3b136d_0_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84" name="Google Shape;1284;g3535f3b136d_0_9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g3535f3b136d_0_9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g3535f3b136d_0_9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g3535f3b136d_0_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3535f3b136d_0_75"/>
          <p:cNvSpPr/>
          <p:nvPr/>
        </p:nvSpPr>
        <p:spPr>
          <a:xfrm>
            <a:off x="676375" y="711175"/>
            <a:ext cx="7796700" cy="3773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293" name="Google Shape;1293;g3535f3b136d_0_75" title="image (1).png"/>
          <p:cNvPicPr preferRelativeResize="0"/>
          <p:nvPr/>
        </p:nvPicPr>
        <p:blipFill rotWithShape="1">
          <a:blip r:embed="rId3">
            <a:alphaModFix/>
          </a:blip>
          <a:srcRect l="12157"/>
          <a:stretch/>
        </p:blipFill>
        <p:spPr>
          <a:xfrm>
            <a:off x="837288" y="448013"/>
            <a:ext cx="3199200" cy="204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g3535f3b136d_0_75" title="image (2).png"/>
          <p:cNvPicPr preferRelativeResize="0"/>
          <p:nvPr/>
        </p:nvPicPr>
        <p:blipFill rotWithShape="1">
          <a:blip r:embed="rId4">
            <a:alphaModFix/>
          </a:blip>
          <a:srcRect l="12162" r="1823"/>
          <a:stretch/>
        </p:blipFill>
        <p:spPr>
          <a:xfrm>
            <a:off x="841625" y="2699212"/>
            <a:ext cx="3190536" cy="2048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5" name="Google Shape;1295;g3535f3b136d_0_75"/>
          <p:cNvCxnSpPr/>
          <p:nvPr/>
        </p:nvCxnSpPr>
        <p:spPr>
          <a:xfrm rot="10800000" flipH="1">
            <a:off x="4036488" y="1467788"/>
            <a:ext cx="886500" cy="9000"/>
          </a:xfrm>
          <a:prstGeom prst="straightConnector1">
            <a:avLst/>
          </a:prstGeom>
          <a:noFill/>
          <a:ln w="19050" cap="flat" cmpd="sng">
            <a:solidFill>
              <a:srgbClr val="EFCF1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6" name="Google Shape;1296;g3535f3b136d_0_75"/>
          <p:cNvCxnSpPr/>
          <p:nvPr/>
        </p:nvCxnSpPr>
        <p:spPr>
          <a:xfrm rot="10800000" flipH="1">
            <a:off x="4036488" y="3718975"/>
            <a:ext cx="886500" cy="9000"/>
          </a:xfrm>
          <a:prstGeom prst="straightConnector1">
            <a:avLst/>
          </a:prstGeom>
          <a:noFill/>
          <a:ln w="19050" cap="flat" cmpd="sng">
            <a:solidFill>
              <a:srgbClr val="EFCF15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97" name="Google Shape;1297;g3535f3b136d_0_75" title="image (3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7350" y="3014250"/>
            <a:ext cx="3199200" cy="1418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3535f3b136d_0_254"/>
          <p:cNvSpPr/>
          <p:nvPr/>
        </p:nvSpPr>
        <p:spPr>
          <a:xfrm>
            <a:off x="676375" y="711175"/>
            <a:ext cx="7796700" cy="3773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303" name="Google Shape;1303;g3535f3b136d_0_254" title="image (1).png"/>
          <p:cNvPicPr preferRelativeResize="0"/>
          <p:nvPr/>
        </p:nvPicPr>
        <p:blipFill rotWithShape="1">
          <a:blip r:embed="rId3">
            <a:alphaModFix/>
          </a:blip>
          <a:srcRect l="12157"/>
          <a:stretch/>
        </p:blipFill>
        <p:spPr>
          <a:xfrm>
            <a:off x="837288" y="448013"/>
            <a:ext cx="3199200" cy="2048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4" name="Google Shape;1304;g3535f3b136d_0_254"/>
          <p:cNvCxnSpPr/>
          <p:nvPr/>
        </p:nvCxnSpPr>
        <p:spPr>
          <a:xfrm rot="10800000" flipH="1">
            <a:off x="4036488" y="1467788"/>
            <a:ext cx="886500" cy="9000"/>
          </a:xfrm>
          <a:prstGeom prst="straightConnector1">
            <a:avLst/>
          </a:prstGeom>
          <a:noFill/>
          <a:ln w="19050" cap="flat" cmpd="sng">
            <a:solidFill>
              <a:srgbClr val="EFCF15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05" name="Google Shape;1305;g3535f3b136d_0_254" title="image (4).png"/>
          <p:cNvPicPr preferRelativeResize="0"/>
          <p:nvPr/>
        </p:nvPicPr>
        <p:blipFill rotWithShape="1">
          <a:blip r:embed="rId4">
            <a:alphaModFix/>
          </a:blip>
          <a:srcRect l="12157"/>
          <a:stretch/>
        </p:blipFill>
        <p:spPr>
          <a:xfrm>
            <a:off x="841625" y="448025"/>
            <a:ext cx="3190526" cy="2023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g3535f3b136d_0_254" title="image (4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3000" y="758038"/>
            <a:ext cx="3190524" cy="14030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7" name="Google Shape;1307;g3535f3b136d_0_254"/>
          <p:cNvCxnSpPr/>
          <p:nvPr/>
        </p:nvCxnSpPr>
        <p:spPr>
          <a:xfrm rot="10800000" flipH="1">
            <a:off x="4038663" y="3664363"/>
            <a:ext cx="886500" cy="9000"/>
          </a:xfrm>
          <a:prstGeom prst="straightConnector1">
            <a:avLst/>
          </a:prstGeom>
          <a:noFill/>
          <a:ln w="19050" cap="flat" cmpd="sng">
            <a:solidFill>
              <a:srgbClr val="EFCF15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08" name="Google Shape;1308;g3535f3b136d_0_254"/>
          <p:cNvPicPr preferRelativeResize="0"/>
          <p:nvPr/>
        </p:nvPicPr>
        <p:blipFill rotWithShape="1">
          <a:blip r:embed="rId6">
            <a:alphaModFix/>
          </a:blip>
          <a:srcRect l="13344"/>
          <a:stretch/>
        </p:blipFill>
        <p:spPr>
          <a:xfrm>
            <a:off x="843800" y="2644625"/>
            <a:ext cx="3190524" cy="20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g3535f3b136d_0_254" title="image (5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5175" y="2969487"/>
            <a:ext cx="3190523" cy="1398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3535f3b136d_0_264"/>
          <p:cNvSpPr/>
          <p:nvPr/>
        </p:nvSpPr>
        <p:spPr>
          <a:xfrm>
            <a:off x="676375" y="711175"/>
            <a:ext cx="7796700" cy="3773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315" name="Google Shape;1315;g3535f3b136d_0_264" title="image (1).png"/>
          <p:cNvPicPr preferRelativeResize="0"/>
          <p:nvPr/>
        </p:nvPicPr>
        <p:blipFill rotWithShape="1">
          <a:blip r:embed="rId3">
            <a:alphaModFix/>
          </a:blip>
          <a:srcRect l="12157"/>
          <a:stretch/>
        </p:blipFill>
        <p:spPr>
          <a:xfrm>
            <a:off x="837288" y="448013"/>
            <a:ext cx="3199200" cy="204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g3535f3b136d_0_264" title="image (2).png"/>
          <p:cNvPicPr preferRelativeResize="0"/>
          <p:nvPr/>
        </p:nvPicPr>
        <p:blipFill rotWithShape="1">
          <a:blip r:embed="rId4">
            <a:alphaModFix/>
          </a:blip>
          <a:srcRect l="12162" r="1823"/>
          <a:stretch/>
        </p:blipFill>
        <p:spPr>
          <a:xfrm>
            <a:off x="841625" y="2699212"/>
            <a:ext cx="3190536" cy="2048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7" name="Google Shape;1317;g3535f3b136d_0_264"/>
          <p:cNvCxnSpPr/>
          <p:nvPr/>
        </p:nvCxnSpPr>
        <p:spPr>
          <a:xfrm rot="10800000" flipH="1">
            <a:off x="4036488" y="1467788"/>
            <a:ext cx="886500" cy="9000"/>
          </a:xfrm>
          <a:prstGeom prst="straightConnector1">
            <a:avLst/>
          </a:prstGeom>
          <a:noFill/>
          <a:ln w="19050" cap="flat" cmpd="sng">
            <a:solidFill>
              <a:srgbClr val="EFCF1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8" name="Google Shape;1318;g3535f3b136d_0_264"/>
          <p:cNvCxnSpPr/>
          <p:nvPr/>
        </p:nvCxnSpPr>
        <p:spPr>
          <a:xfrm rot="10800000" flipH="1">
            <a:off x="4036488" y="3718975"/>
            <a:ext cx="886500" cy="9000"/>
          </a:xfrm>
          <a:prstGeom prst="straightConnector1">
            <a:avLst/>
          </a:prstGeom>
          <a:noFill/>
          <a:ln w="19050" cap="flat" cmpd="sng">
            <a:solidFill>
              <a:srgbClr val="EFCF15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19" name="Google Shape;1319;g3535f3b136d_0_264"/>
          <p:cNvPicPr preferRelativeResize="0"/>
          <p:nvPr/>
        </p:nvPicPr>
        <p:blipFill rotWithShape="1">
          <a:blip r:embed="rId5">
            <a:alphaModFix/>
          </a:blip>
          <a:srcRect l="13344"/>
          <a:stretch/>
        </p:blipFill>
        <p:spPr>
          <a:xfrm>
            <a:off x="841625" y="448050"/>
            <a:ext cx="3190524" cy="20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g3535f3b136d_0_264" title="image (5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3000" y="772912"/>
            <a:ext cx="3190523" cy="1398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g3535f3b136d_0_264" title="image (6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3000" y="3016163"/>
            <a:ext cx="3190524" cy="1414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4a8dccada9_1_69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0" name="Google Shape;310;g34a8dccada9_1_69"/>
          <p:cNvSpPr txBox="1">
            <a:spLocks noGrp="1"/>
          </p:cNvSpPr>
          <p:nvPr>
            <p:ph type="ctrTitle"/>
          </p:nvPr>
        </p:nvSpPr>
        <p:spPr>
          <a:xfrm>
            <a:off x="721225" y="1768200"/>
            <a:ext cx="4731000" cy="16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88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100"/>
              <a:buAutoNum type="arabicPeriod"/>
            </a:pPr>
            <a:r>
              <a:rPr lang="en" sz="4100">
                <a:solidFill>
                  <a:schemeClr val="accent3"/>
                </a:solidFill>
              </a:rPr>
              <a:t>Удиртгал</a:t>
            </a:r>
            <a:endParaRPr sz="4100">
              <a:solidFill>
                <a:schemeClr val="accent3"/>
              </a:solidFill>
            </a:endParaRPr>
          </a:p>
        </p:txBody>
      </p:sp>
      <p:grpSp>
        <p:nvGrpSpPr>
          <p:cNvPr id="311" name="Google Shape;311;g34a8dccada9_1_69"/>
          <p:cNvGrpSpPr/>
          <p:nvPr/>
        </p:nvGrpSpPr>
        <p:grpSpPr>
          <a:xfrm>
            <a:off x="5980630" y="1854184"/>
            <a:ext cx="2224098" cy="1884607"/>
            <a:chOff x="5375029" y="1818088"/>
            <a:chExt cx="2224098" cy="1884607"/>
          </a:xfrm>
        </p:grpSpPr>
        <p:sp>
          <p:nvSpPr>
            <p:cNvPr id="312" name="Google Shape;312;g34a8dccada9_1_69"/>
            <p:cNvSpPr/>
            <p:nvPr/>
          </p:nvSpPr>
          <p:spPr>
            <a:xfrm>
              <a:off x="6273950" y="3298356"/>
              <a:ext cx="426300" cy="396873"/>
            </a:xfrm>
            <a:custGeom>
              <a:avLst/>
              <a:gdLst/>
              <a:ahLst/>
              <a:cxnLst/>
              <a:rect l="l" t="t" r="r" b="b"/>
              <a:pathLst>
                <a:path w="17167" h="15982" extrusionOk="0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g34a8dccada9_1_69"/>
            <p:cNvSpPr/>
            <p:nvPr/>
          </p:nvSpPr>
          <p:spPr>
            <a:xfrm>
              <a:off x="6154104" y="3665446"/>
              <a:ext cx="666008" cy="37249"/>
            </a:xfrm>
            <a:custGeom>
              <a:avLst/>
              <a:gdLst/>
              <a:ahLst/>
              <a:cxnLst/>
              <a:rect l="l" t="t" r="r" b="b"/>
              <a:pathLst>
                <a:path w="26820" h="1500" extrusionOk="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g34a8dccada9_1_69"/>
            <p:cNvSpPr/>
            <p:nvPr/>
          </p:nvSpPr>
          <p:spPr>
            <a:xfrm>
              <a:off x="6273950" y="3303326"/>
              <a:ext cx="426300" cy="126596"/>
            </a:xfrm>
            <a:custGeom>
              <a:avLst/>
              <a:gdLst/>
              <a:ahLst/>
              <a:cxnLst/>
              <a:rect l="l" t="t" r="r" b="b"/>
              <a:pathLst>
                <a:path w="17167" h="5098" extrusionOk="0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g34a8dccada9_1_69"/>
            <p:cNvSpPr/>
            <p:nvPr/>
          </p:nvSpPr>
          <p:spPr>
            <a:xfrm>
              <a:off x="5375029" y="3097292"/>
              <a:ext cx="2224098" cy="218476"/>
            </a:xfrm>
            <a:custGeom>
              <a:avLst/>
              <a:gdLst/>
              <a:ahLst/>
              <a:cxnLst/>
              <a:rect l="l" t="t" r="r" b="b"/>
              <a:pathLst>
                <a:path w="89564" h="8798" extrusionOk="0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g34a8dccada9_1_69"/>
            <p:cNvSpPr/>
            <p:nvPr/>
          </p:nvSpPr>
          <p:spPr>
            <a:xfrm>
              <a:off x="5375029" y="1818088"/>
              <a:ext cx="2224098" cy="1289130"/>
            </a:xfrm>
            <a:custGeom>
              <a:avLst/>
              <a:gdLst/>
              <a:ahLst/>
              <a:cxnLst/>
              <a:rect l="l" t="t" r="r" b="b"/>
              <a:pathLst>
                <a:path w="89564" h="51913" extrusionOk="0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g34a8dccada9_1_69"/>
            <p:cNvSpPr/>
            <p:nvPr/>
          </p:nvSpPr>
          <p:spPr>
            <a:xfrm>
              <a:off x="5434356" y="1871380"/>
              <a:ext cx="2105424" cy="1171945"/>
            </a:xfrm>
            <a:custGeom>
              <a:avLst/>
              <a:gdLst/>
              <a:ahLst/>
              <a:cxnLst/>
              <a:rect l="l" t="t" r="r" b="b"/>
              <a:pathLst>
                <a:path w="84785" h="47194" extrusionOk="0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g34a8dccada9_1_69"/>
            <p:cNvSpPr/>
            <p:nvPr/>
          </p:nvSpPr>
          <p:spPr>
            <a:xfrm>
              <a:off x="5527258" y="1968354"/>
              <a:ext cx="677406" cy="476585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34a8dccada9_1_69"/>
            <p:cNvSpPr/>
            <p:nvPr/>
          </p:nvSpPr>
          <p:spPr>
            <a:xfrm>
              <a:off x="5527258" y="2497898"/>
              <a:ext cx="1407730" cy="476685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g34a8dccada9_1_69"/>
            <p:cNvSpPr/>
            <p:nvPr/>
          </p:nvSpPr>
          <p:spPr>
            <a:xfrm>
              <a:off x="6257635" y="1968354"/>
              <a:ext cx="677381" cy="476585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34a8dccada9_1_69"/>
            <p:cNvSpPr/>
            <p:nvPr/>
          </p:nvSpPr>
          <p:spPr>
            <a:xfrm>
              <a:off x="7002489" y="1968354"/>
              <a:ext cx="479540" cy="221332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g34a8dccada9_1_69"/>
            <p:cNvSpPr/>
            <p:nvPr/>
          </p:nvSpPr>
          <p:spPr>
            <a:xfrm>
              <a:off x="7002489" y="2241370"/>
              <a:ext cx="479540" cy="733204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" name="Google Shape;323;g34a8dccada9_1_69"/>
          <p:cNvGrpSpPr/>
          <p:nvPr/>
        </p:nvGrpSpPr>
        <p:grpSpPr>
          <a:xfrm>
            <a:off x="7723846" y="1471837"/>
            <a:ext cx="795392" cy="626115"/>
            <a:chOff x="7542675" y="1392460"/>
            <a:chExt cx="879178" cy="692069"/>
          </a:xfrm>
        </p:grpSpPr>
        <p:sp>
          <p:nvSpPr>
            <p:cNvPr id="324" name="Google Shape;324;g34a8dccada9_1_69"/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5" name="Google Shape;325;g34a8dccada9_1_69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326" name="Google Shape;326;g34a8dccada9_1_69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g34a8dccada9_1_69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g34a8dccada9_1_69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g34a8dccada9_1_69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0" name="Google Shape;330;g34a8dccada9_1_69"/>
          <p:cNvGrpSpPr/>
          <p:nvPr/>
        </p:nvGrpSpPr>
        <p:grpSpPr>
          <a:xfrm>
            <a:off x="299286" y="189026"/>
            <a:ext cx="133205" cy="119344"/>
            <a:chOff x="222150" y="185025"/>
            <a:chExt cx="170100" cy="152400"/>
          </a:xfrm>
        </p:grpSpPr>
        <p:cxnSp>
          <p:nvCxnSpPr>
            <p:cNvPr id="331" name="Google Shape;331;g34a8dccada9_1_6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g34a8dccada9_1_6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g34a8dccada9_1_6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34" name="Google Shape;334;g34a8dccada9_1_69"/>
          <p:cNvGrpSpPr/>
          <p:nvPr/>
        </p:nvGrpSpPr>
        <p:grpSpPr>
          <a:xfrm>
            <a:off x="5661011" y="2881421"/>
            <a:ext cx="633471" cy="733893"/>
            <a:chOff x="5055410" y="2845325"/>
            <a:chExt cx="633471" cy="733893"/>
          </a:xfrm>
        </p:grpSpPr>
        <p:grpSp>
          <p:nvGrpSpPr>
            <p:cNvPr id="335" name="Google Shape;335;g34a8dccada9_1_69"/>
            <p:cNvGrpSpPr/>
            <p:nvPr/>
          </p:nvGrpSpPr>
          <p:grpSpPr>
            <a:xfrm>
              <a:off x="5055410" y="2845325"/>
              <a:ext cx="633471" cy="733893"/>
              <a:chOff x="5418807" y="2497285"/>
              <a:chExt cx="700200" cy="811200"/>
            </a:xfrm>
          </p:grpSpPr>
          <p:sp>
            <p:nvSpPr>
              <p:cNvPr id="336" name="Google Shape;336;g34a8dccada9_1_69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490"/>
                    </a:srgbClr>
                  </a:gs>
                  <a:gs pos="100000">
                    <a:srgbClr val="E2E2E2">
                      <a:alpha val="8549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863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37" name="Google Shape;337;g34a8dccada9_1_69"/>
              <p:cNvGrpSpPr/>
              <p:nvPr/>
            </p:nvGrpSpPr>
            <p:grpSpPr>
              <a:xfrm>
                <a:off x="5600575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338" name="Google Shape;338;g34a8dccada9_1_69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" name="Google Shape;339;g34a8dccada9_1_69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" name="Google Shape;340;g34a8dccada9_1_69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41" name="Google Shape;341;g34a8dccada9_1_69"/>
            <p:cNvGrpSpPr/>
            <p:nvPr/>
          </p:nvGrpSpPr>
          <p:grpSpPr>
            <a:xfrm>
              <a:off x="5195601" y="3311831"/>
              <a:ext cx="352067" cy="169406"/>
              <a:chOff x="5528432" y="2979624"/>
              <a:chExt cx="480900" cy="187251"/>
            </a:xfrm>
          </p:grpSpPr>
          <p:sp>
            <p:nvSpPr>
              <p:cNvPr id="342" name="Google Shape;342;g34a8dccada9_1_69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g34a8dccada9_1_69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g34a8dccada9_1_69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5" name="Google Shape;345;g34a8dccada9_1_69"/>
          <p:cNvGrpSpPr/>
          <p:nvPr/>
        </p:nvGrpSpPr>
        <p:grpSpPr>
          <a:xfrm>
            <a:off x="8032797" y="2500712"/>
            <a:ext cx="694832" cy="494949"/>
            <a:chOff x="3336290" y="763932"/>
            <a:chExt cx="810300" cy="577200"/>
          </a:xfrm>
        </p:grpSpPr>
        <p:sp>
          <p:nvSpPr>
            <p:cNvPr id="346" name="Google Shape;346;g34a8dccada9_1_69"/>
            <p:cNvSpPr/>
            <p:nvPr/>
          </p:nvSpPr>
          <p:spPr>
            <a:xfrm rot="-5401788">
              <a:off x="3452990" y="647532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g34a8dccada9_1_69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g34a8dccada9_1_69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9" name="Google Shape;349;g34a8dccada9_1_69"/>
          <p:cNvGrpSpPr/>
          <p:nvPr/>
        </p:nvGrpSpPr>
        <p:grpSpPr>
          <a:xfrm>
            <a:off x="5765014" y="1767459"/>
            <a:ext cx="999286" cy="251306"/>
            <a:chOff x="6394932" y="2541500"/>
            <a:chExt cx="959100" cy="241200"/>
          </a:xfrm>
        </p:grpSpPr>
        <p:sp>
          <p:nvSpPr>
            <p:cNvPr id="350" name="Google Shape;350;g34a8dccada9_1_69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g34a8dccada9_1_69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g34a8dccada9_1_69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g34a8dccada9_1_69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g34a8dccada9_1_69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98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" name="Google Shape;355;g34a8dccada9_1_69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356" name="Google Shape;356;g34a8dccada9_1_6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7" name="Google Shape;357;g34a8dccada9_1_69"/>
            <p:cNvGrpSpPr/>
            <p:nvPr/>
          </p:nvGrpSpPr>
          <p:grpSpPr>
            <a:xfrm>
              <a:off x="298112" y="4342646"/>
              <a:ext cx="110182" cy="126862"/>
              <a:chOff x="281100" y="2027800"/>
              <a:chExt cx="140700" cy="162000"/>
            </a:xfrm>
          </p:grpSpPr>
          <p:sp>
            <p:nvSpPr>
              <p:cNvPr id="358" name="Google Shape;358;g34a8dccada9_1_6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59" name="Google Shape;359;g34a8dccada9_1_6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60" name="Google Shape;360;g34a8dccada9_1_6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61" name="Google Shape;361;g34a8dccada9_1_6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362" name="Google Shape;362;g34a8dccada9_1_6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63" name="Google Shape;363;g34a8dccada9_1_6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g34a8dccada9_1_6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65" name="Google Shape;365;g34a8dccada9_1_69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34a8dccada9_1_69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34a8dccada9_1_69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34a8dccada9_1_6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4ae4a7aaf4_0_79"/>
          <p:cNvSpPr txBox="1"/>
          <p:nvPr/>
        </p:nvSpPr>
        <p:spPr>
          <a:xfrm>
            <a:off x="556300" y="111750"/>
            <a:ext cx="28857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Arial"/>
              <a:buNone/>
            </a:pPr>
            <a:r>
              <a:rPr lang="en" sz="36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/Зорилго</a:t>
            </a: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4" name="Google Shape;374;g34ae4a7aaf4_0_79"/>
          <p:cNvSpPr txBox="1"/>
          <p:nvPr/>
        </p:nvSpPr>
        <p:spPr>
          <a:xfrm>
            <a:off x="1091775" y="1188000"/>
            <a:ext cx="7111800" cy="27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МКТК-ийн компьютерын ухааны мэргэжлийн багш, оюутанд зориулсан </a:t>
            </a:r>
            <a:endParaRPr sz="2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marR="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Oswald Light"/>
              <a:buChar char="●"/>
            </a:pPr>
            <a:r>
              <a:rPr lang="en" sz="220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сургалтын үйл ажиллагааг дэмжих</a:t>
            </a:r>
            <a:endParaRPr sz="2200">
              <a:solidFill>
                <a:schemeClr val="accent3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marR="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Oswald Light"/>
              <a:buChar char="●"/>
            </a:pPr>
            <a:r>
              <a:rPr lang="en" sz="220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бие даан суралцах боломж олгох  </a:t>
            </a:r>
            <a:endParaRPr sz="2200">
              <a:solidFill>
                <a:schemeClr val="accent3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marR="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Oswald Light"/>
              <a:buChar char="●"/>
            </a:pPr>
            <a:r>
              <a:rPr lang="en" sz="220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мэдээ мэдээлэл түгээх  </a:t>
            </a:r>
            <a:endParaRPr sz="2200">
              <a:solidFill>
                <a:schemeClr val="accent3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marR="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Oswald Light"/>
              <a:buChar char="●"/>
            </a:pPr>
            <a:r>
              <a:rPr lang="en" sz="2200">
                <a:solidFill>
                  <a:schemeClr val="accent3"/>
                </a:solidFill>
                <a:latin typeface="Oswald Light"/>
                <a:ea typeface="Oswald Light"/>
                <a:cs typeface="Oswald Light"/>
                <a:sym typeface="Oswald Light"/>
              </a:rPr>
              <a:t>багш оюутны харилцаа холбоог хялбарчлах</a:t>
            </a:r>
            <a:endParaRPr sz="2200">
              <a:solidFill>
                <a:schemeClr val="accent3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зорилго бүхий </a:t>
            </a:r>
            <a:r>
              <a:rPr lang="en" sz="2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бие даасан цахим сургалтын системийг</a:t>
            </a:r>
            <a:r>
              <a:rPr lang="en" sz="22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2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хөгжүүлэх. </a:t>
            </a:r>
            <a:endParaRPr sz="2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4ae4a7aaf4_0_84"/>
          <p:cNvSpPr txBox="1"/>
          <p:nvPr/>
        </p:nvSpPr>
        <p:spPr>
          <a:xfrm>
            <a:off x="585350" y="1651875"/>
            <a:ext cx="8487900" cy="27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swald Light"/>
              <a:buChar char="●"/>
            </a:pPr>
            <a:r>
              <a:rPr lang="en" sz="1700" b="1" i="0" u="none" strike="noStrike" cap="none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Системийн шаардлагыг тодорхойлох</a:t>
            </a:r>
            <a:r>
              <a:rPr lang="en" sz="1700" dirty="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 -&gt; </a:t>
            </a:r>
            <a:r>
              <a:rPr lang="en" sz="1700" i="0" u="none" strike="noStrike" cap="none" dirty="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Сис</a:t>
            </a:r>
            <a:r>
              <a:rPr lang="en" sz="1700" dirty="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тем юу хийх, ямар байх</a:t>
            </a:r>
            <a:endParaRPr sz="1700" i="0" u="none" strike="noStrike" cap="none" dirty="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swald Light"/>
              <a:buChar char="●"/>
            </a:pPr>
            <a:r>
              <a:rPr lang="en" sz="1700" b="1" i="0" u="none" strike="noStrike" cap="none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Үйл ажиллагааны диаграмм байгуулах</a:t>
            </a:r>
            <a:r>
              <a:rPr lang="en" sz="1700" i="0" u="none" strike="noStrike" cap="none" dirty="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 -&gt; Системийн ажиллах дараалал</a:t>
            </a:r>
            <a:endParaRPr sz="1700" i="0" u="none" strike="noStrike" cap="none" dirty="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swald Light"/>
              <a:buChar char="●"/>
            </a:pPr>
            <a:r>
              <a:rPr lang="en" sz="1700" b="1" i="0" u="none" strike="noStrike" cap="none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Интерфейс гаргах</a:t>
            </a:r>
            <a:r>
              <a:rPr lang="en" sz="1700" i="0" u="none" strike="noStrike" cap="none" dirty="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 -&gt; Хэрэглэгчид харагдах дизайн</a:t>
            </a:r>
            <a:endParaRPr sz="1700" i="0" u="none" strike="noStrike" cap="none" dirty="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swald Light"/>
              <a:buChar char="●"/>
            </a:pPr>
            <a:r>
              <a:rPr lang="en" sz="1700" b="1" i="0" u="none" strike="noStrike" cap="none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Интерфейсийн дагуу хөгжүүлэлт хийх (front-end хөгжүүлэлт) </a:t>
            </a:r>
            <a:r>
              <a:rPr lang="en" sz="1700" i="0" u="none" strike="noStrike" cap="none" dirty="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-&gt; </a:t>
            </a:r>
            <a:r>
              <a:rPr lang="en" sz="1700" dirty="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Дизайн кодчилол</a:t>
            </a:r>
            <a:endParaRPr sz="1700" i="0" u="none" strike="noStrike" cap="none" dirty="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swald Light"/>
              <a:buChar char="●"/>
            </a:pPr>
            <a:r>
              <a:rPr lang="en" sz="1700" b="1" i="0" u="none" strike="noStrike" cap="none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Өгөгдлийн сан байгуулах </a:t>
            </a:r>
            <a:r>
              <a:rPr lang="en" sz="1700" dirty="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-&gt; Хэрэглэгчийн мэдээллийг зөв хадгалах </a:t>
            </a:r>
            <a:endParaRPr sz="1700" i="0" u="none" strike="noStrike" cap="none" dirty="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swald Light"/>
              <a:buChar char="●"/>
            </a:pPr>
            <a:r>
              <a:rPr lang="en" sz="17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Өгөгдлийн сан холбох</a:t>
            </a:r>
            <a:r>
              <a:rPr lang="en" sz="1700" dirty="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 -&gt; Хэрэглэгчид хамааралтай мэдээллийг харуулах</a:t>
            </a:r>
            <a:endParaRPr sz="1700" dirty="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swald Light"/>
              <a:buChar char="●"/>
            </a:pPr>
            <a:r>
              <a:rPr lang="en" sz="17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Системийн хөгжүүлэлт (back-end)</a:t>
            </a:r>
            <a:r>
              <a:rPr lang="en" sz="1700" dirty="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 -&gt; Дарааллын дагуу зөв ажиллах кодчиллол</a:t>
            </a:r>
            <a:endParaRPr sz="1700" dirty="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swald"/>
              <a:buChar char="●"/>
            </a:pPr>
            <a:r>
              <a:rPr lang="en" sz="17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Системийг тестлэх </a:t>
            </a:r>
            <a:endParaRPr sz="17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swald"/>
              <a:buChar char="●"/>
            </a:pPr>
            <a:r>
              <a:rPr lang="en" sz="17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Системийн сайжруулалт</a:t>
            </a:r>
            <a:endParaRPr sz="17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80" name="Google Shape;380;g34ae4a7aaf4_0_84"/>
          <p:cNvSpPr txBox="1"/>
          <p:nvPr/>
        </p:nvSpPr>
        <p:spPr>
          <a:xfrm>
            <a:off x="462150" y="22775"/>
            <a:ext cx="28857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Arial"/>
              <a:buNone/>
            </a:pPr>
            <a:r>
              <a:rPr lang="en" sz="36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/Зорилт</a:t>
            </a:r>
            <a:endParaRPr sz="3600" b="1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81" name="Google Shape;381;g34ae4a7aaf4_0_84"/>
          <p:cNvSpPr txBox="1"/>
          <p:nvPr/>
        </p:nvSpPr>
        <p:spPr>
          <a:xfrm>
            <a:off x="789975" y="817775"/>
            <a:ext cx="76773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Уг зорилгод хүрэхийн тулд дараах зорилтуудыг хэрэгжүүлнэ.</a:t>
            </a:r>
            <a:endParaRPr sz="22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2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Үүнд:</a:t>
            </a:r>
            <a:endParaRPr sz="220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382" name="Google Shape;382;g34ae4a7aaf4_0_84"/>
          <p:cNvGrpSpPr/>
          <p:nvPr/>
        </p:nvGrpSpPr>
        <p:grpSpPr>
          <a:xfrm rot="-5964706" flipH="1">
            <a:off x="-1835393" y="3213180"/>
            <a:ext cx="4234453" cy="200708"/>
            <a:chOff x="2598024" y="2207461"/>
            <a:chExt cx="1377469" cy="121550"/>
          </a:xfrm>
        </p:grpSpPr>
        <p:sp>
          <p:nvSpPr>
            <p:cNvPr id="383" name="Google Shape;383;g34ae4a7aaf4_0_84"/>
            <p:cNvSpPr/>
            <p:nvPr/>
          </p:nvSpPr>
          <p:spPr>
            <a:xfrm rot="-5400000">
              <a:off x="2778563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g34ae4a7aaf4_0_84"/>
            <p:cNvSpPr/>
            <p:nvPr/>
          </p:nvSpPr>
          <p:spPr>
            <a:xfrm rot="-5400000">
              <a:off x="2959102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g34ae4a7aaf4_0_84"/>
            <p:cNvSpPr/>
            <p:nvPr/>
          </p:nvSpPr>
          <p:spPr>
            <a:xfrm rot="-5400000">
              <a:off x="3139642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34ae4a7aaf4_0_84"/>
            <p:cNvSpPr/>
            <p:nvPr/>
          </p:nvSpPr>
          <p:spPr>
            <a:xfrm rot="-5400000">
              <a:off x="3320181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g34ae4a7aaf4_0_84"/>
            <p:cNvSpPr/>
            <p:nvPr/>
          </p:nvSpPr>
          <p:spPr>
            <a:xfrm rot="-5400000">
              <a:off x="3500720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g34ae4a7aaf4_0_84"/>
            <p:cNvSpPr/>
            <p:nvPr/>
          </p:nvSpPr>
          <p:spPr>
            <a:xfrm rot="-5400000">
              <a:off x="2598024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34ae4a7aaf4_0_84"/>
            <p:cNvSpPr/>
            <p:nvPr/>
          </p:nvSpPr>
          <p:spPr>
            <a:xfrm rot="-5400000">
              <a:off x="3681259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g34ae4a7aaf4_0_84"/>
            <p:cNvSpPr/>
            <p:nvPr/>
          </p:nvSpPr>
          <p:spPr>
            <a:xfrm rot="-5400000">
              <a:off x="3855793" y="220931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" name="Google Shape;391;g34ae4a7aaf4_0_84"/>
          <p:cNvGrpSpPr/>
          <p:nvPr/>
        </p:nvGrpSpPr>
        <p:grpSpPr>
          <a:xfrm rot="4852913" flipH="1">
            <a:off x="6640964" y="1378924"/>
            <a:ext cx="4262949" cy="189757"/>
            <a:chOff x="2598024" y="2207461"/>
            <a:chExt cx="1383474" cy="119732"/>
          </a:xfrm>
        </p:grpSpPr>
        <p:sp>
          <p:nvSpPr>
            <p:cNvPr id="392" name="Google Shape;392;g34ae4a7aaf4_0_84"/>
            <p:cNvSpPr/>
            <p:nvPr/>
          </p:nvSpPr>
          <p:spPr>
            <a:xfrm rot="-5400000">
              <a:off x="2778563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34ae4a7aaf4_0_84"/>
            <p:cNvSpPr/>
            <p:nvPr/>
          </p:nvSpPr>
          <p:spPr>
            <a:xfrm rot="-5400000">
              <a:off x="2959102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g34ae4a7aaf4_0_84"/>
            <p:cNvSpPr/>
            <p:nvPr/>
          </p:nvSpPr>
          <p:spPr>
            <a:xfrm rot="-5400000">
              <a:off x="3139642" y="2207493"/>
              <a:ext cx="119700" cy="11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34ae4a7aaf4_0_84"/>
            <p:cNvSpPr/>
            <p:nvPr/>
          </p:nvSpPr>
          <p:spPr>
            <a:xfrm rot="-5400000">
              <a:off x="3320181" y="2207493"/>
              <a:ext cx="119700" cy="11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g34ae4a7aaf4_0_84"/>
            <p:cNvSpPr/>
            <p:nvPr/>
          </p:nvSpPr>
          <p:spPr>
            <a:xfrm rot="-5400000">
              <a:off x="3500720" y="2207493"/>
              <a:ext cx="119700" cy="11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g34ae4a7aaf4_0_84"/>
            <p:cNvSpPr/>
            <p:nvPr/>
          </p:nvSpPr>
          <p:spPr>
            <a:xfrm rot="-5400000">
              <a:off x="2598024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34ae4a7aaf4_0_84"/>
            <p:cNvSpPr/>
            <p:nvPr/>
          </p:nvSpPr>
          <p:spPr>
            <a:xfrm rot="-5400000">
              <a:off x="3681259" y="2207461"/>
              <a:ext cx="119700" cy="11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34ae4a7aaf4_0_84"/>
            <p:cNvSpPr/>
            <p:nvPr/>
          </p:nvSpPr>
          <p:spPr>
            <a:xfrm rot="-5400000">
              <a:off x="3861798" y="2207461"/>
              <a:ext cx="119700" cy="11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0" name="Google Shape;400;g34ae4a7aaf4_0_84"/>
          <p:cNvCxnSpPr/>
          <p:nvPr/>
        </p:nvCxnSpPr>
        <p:spPr>
          <a:xfrm>
            <a:off x="-29954" y="1436916"/>
            <a:ext cx="615300" cy="368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g34ae4a7aaf4_0_84"/>
          <p:cNvCxnSpPr/>
          <p:nvPr/>
        </p:nvCxnSpPr>
        <p:spPr>
          <a:xfrm>
            <a:off x="8529988" y="-141353"/>
            <a:ext cx="580200" cy="371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g34ae4a7aaf4_0_110"/>
          <p:cNvGrpSpPr/>
          <p:nvPr/>
        </p:nvGrpSpPr>
        <p:grpSpPr>
          <a:xfrm>
            <a:off x="4074538" y="947699"/>
            <a:ext cx="1167306" cy="1113863"/>
            <a:chOff x="3614228" y="234880"/>
            <a:chExt cx="1915500" cy="1915500"/>
          </a:xfrm>
        </p:grpSpPr>
        <p:sp>
          <p:nvSpPr>
            <p:cNvPr id="407" name="Google Shape;407;g34ae4a7aaf4_0_110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g34ae4a7aaf4_0_110"/>
            <p:cNvSpPr/>
            <p:nvPr/>
          </p:nvSpPr>
          <p:spPr>
            <a:xfrm>
              <a:off x="3722936" y="375939"/>
              <a:ext cx="1698000" cy="163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9" name="Google Shape;409;g34ae4a7aaf4_0_110"/>
          <p:cNvSpPr txBox="1"/>
          <p:nvPr/>
        </p:nvSpPr>
        <p:spPr>
          <a:xfrm>
            <a:off x="4300750" y="1598997"/>
            <a:ext cx="7410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1202E"/>
                </a:solidFill>
                <a:latin typeface="Oswald Medium"/>
                <a:ea typeface="Oswald Medium"/>
                <a:cs typeface="Oswald Medium"/>
                <a:sym typeface="Oswald Medium"/>
              </a:rPr>
              <a:t>LMS</a:t>
            </a:r>
            <a:endParaRPr sz="1500">
              <a:solidFill>
                <a:srgbClr val="D1202E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10" name="Google Shape;410;g34ae4a7aaf4_0_110"/>
          <p:cNvSpPr txBox="1"/>
          <p:nvPr/>
        </p:nvSpPr>
        <p:spPr>
          <a:xfrm>
            <a:off x="1010225" y="2624325"/>
            <a:ext cx="71583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LMS (Learning Management System) буюу “Цахим сургалтын систем”</a:t>
            </a:r>
            <a:r>
              <a:rPr lang="en" sz="2400">
                <a:solidFill>
                  <a:srgbClr val="273476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нь сургалт, боловсролын үйл явцыг онлайнаар зохион байгуулах, удирдах, хянах боломжтой программ хангамж юм.</a:t>
            </a:r>
            <a:endParaRPr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11" name="Google Shape;411;g34ae4a7aaf4_0_110" descr="Монгол Коосэн Технологийн Коллеж"/>
          <p:cNvPicPr preferRelativeResize="0"/>
          <p:nvPr/>
        </p:nvPicPr>
        <p:blipFill rotWithShape="1">
          <a:blip r:embed="rId3">
            <a:alphaModFix/>
          </a:blip>
          <a:srcRect l="10312" t="22036" r="8676" b="25782"/>
          <a:stretch/>
        </p:blipFill>
        <p:spPr>
          <a:xfrm>
            <a:off x="4272223" y="1232019"/>
            <a:ext cx="798063" cy="490604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34ae4a7aaf4_0_110"/>
          <p:cNvSpPr txBox="1"/>
          <p:nvPr/>
        </p:nvSpPr>
        <p:spPr>
          <a:xfrm>
            <a:off x="1093939" y="2035259"/>
            <a:ext cx="74859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Цахим сургалтын систем</a:t>
            </a:r>
            <a:endParaRPr sz="3400" b="1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13" name="Google Shape;413;g34ae4a7aaf4_0_110"/>
          <p:cNvGrpSpPr/>
          <p:nvPr/>
        </p:nvGrpSpPr>
        <p:grpSpPr>
          <a:xfrm rot="5400000">
            <a:off x="-2188896" y="2456589"/>
            <a:ext cx="5137635" cy="330301"/>
            <a:chOff x="717064" y="4466290"/>
            <a:chExt cx="1636137" cy="142322"/>
          </a:xfrm>
        </p:grpSpPr>
        <p:grpSp>
          <p:nvGrpSpPr>
            <p:cNvPr id="414" name="Google Shape;414;g34ae4a7aaf4_0_110"/>
            <p:cNvGrpSpPr/>
            <p:nvPr/>
          </p:nvGrpSpPr>
          <p:grpSpPr>
            <a:xfrm>
              <a:off x="717064" y="4466290"/>
              <a:ext cx="1636137" cy="0"/>
              <a:chOff x="5224975" y="2962250"/>
              <a:chExt cx="1544400" cy="0"/>
            </a:xfrm>
          </p:grpSpPr>
          <p:cxnSp>
            <p:nvCxnSpPr>
              <p:cNvPr id="415" name="Google Shape;415;g34ae4a7aaf4_0_110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6" name="Google Shape;416;g34ae4a7aaf4_0_110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417" name="Google Shape;417;g34ae4a7aaf4_0_110"/>
            <p:cNvGrpSpPr/>
            <p:nvPr/>
          </p:nvGrpSpPr>
          <p:grpSpPr>
            <a:xfrm>
              <a:off x="717064" y="4608612"/>
              <a:ext cx="1636137" cy="0"/>
              <a:chOff x="5224975" y="2962250"/>
              <a:chExt cx="1544400" cy="0"/>
            </a:xfrm>
          </p:grpSpPr>
          <p:cxnSp>
            <p:nvCxnSpPr>
              <p:cNvPr id="418" name="Google Shape;418;g34ae4a7aaf4_0_110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9" name="Google Shape;419;g34ae4a7aaf4_0_110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grpSp>
        <p:nvGrpSpPr>
          <p:cNvPr id="420" name="Google Shape;420;g34ae4a7aaf4_0_110"/>
          <p:cNvGrpSpPr/>
          <p:nvPr/>
        </p:nvGrpSpPr>
        <p:grpSpPr>
          <a:xfrm rot="5400000">
            <a:off x="6230004" y="2406601"/>
            <a:ext cx="5137635" cy="330301"/>
            <a:chOff x="717064" y="4466290"/>
            <a:chExt cx="1636137" cy="142322"/>
          </a:xfrm>
        </p:grpSpPr>
        <p:grpSp>
          <p:nvGrpSpPr>
            <p:cNvPr id="421" name="Google Shape;421;g34ae4a7aaf4_0_110"/>
            <p:cNvGrpSpPr/>
            <p:nvPr/>
          </p:nvGrpSpPr>
          <p:grpSpPr>
            <a:xfrm>
              <a:off x="717064" y="4466290"/>
              <a:ext cx="1636137" cy="0"/>
              <a:chOff x="5224975" y="2962250"/>
              <a:chExt cx="1544400" cy="0"/>
            </a:xfrm>
          </p:grpSpPr>
          <p:cxnSp>
            <p:nvCxnSpPr>
              <p:cNvPr id="422" name="Google Shape;422;g34ae4a7aaf4_0_110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23" name="Google Shape;423;g34ae4a7aaf4_0_110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424" name="Google Shape;424;g34ae4a7aaf4_0_110"/>
            <p:cNvGrpSpPr/>
            <p:nvPr/>
          </p:nvGrpSpPr>
          <p:grpSpPr>
            <a:xfrm>
              <a:off x="717064" y="4608612"/>
              <a:ext cx="1636137" cy="0"/>
              <a:chOff x="5224975" y="2962250"/>
              <a:chExt cx="1544400" cy="0"/>
            </a:xfrm>
          </p:grpSpPr>
          <p:cxnSp>
            <p:nvCxnSpPr>
              <p:cNvPr id="425" name="Google Shape;425;g34ae4a7aaf4_0_110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26" name="Google Shape;426;g34ae4a7aaf4_0_110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oval" w="med" len="med"/>
              </a:ln>
            </p:spPr>
          </p:cxnSp>
        </p:grpSp>
      </p:grpSp>
      <p:grpSp>
        <p:nvGrpSpPr>
          <p:cNvPr id="427" name="Google Shape;427;g34ae4a7aaf4_0_110"/>
          <p:cNvGrpSpPr/>
          <p:nvPr/>
        </p:nvGrpSpPr>
        <p:grpSpPr>
          <a:xfrm>
            <a:off x="290985" y="129032"/>
            <a:ext cx="468275" cy="433017"/>
            <a:chOff x="703000" y="2087175"/>
            <a:chExt cx="1002300" cy="977025"/>
          </a:xfrm>
        </p:grpSpPr>
        <p:sp>
          <p:nvSpPr>
            <p:cNvPr id="428" name="Google Shape;428;g34ae4a7aaf4_0_110"/>
            <p:cNvSpPr/>
            <p:nvPr/>
          </p:nvSpPr>
          <p:spPr>
            <a:xfrm>
              <a:off x="868450" y="2087175"/>
              <a:ext cx="671400" cy="671400"/>
            </a:xfrm>
            <a:prstGeom prst="ellipse">
              <a:avLst/>
            </a:prstGeom>
            <a:solidFill>
              <a:srgbClr val="F2BB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" name="Google Shape;429;g34ae4a7aaf4_0_110"/>
            <p:cNvSpPr/>
            <p:nvPr/>
          </p:nvSpPr>
          <p:spPr>
            <a:xfrm>
              <a:off x="1033900" y="2392800"/>
              <a:ext cx="671400" cy="67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0" name="Google Shape;430;g34ae4a7aaf4_0_110"/>
            <p:cNvSpPr/>
            <p:nvPr/>
          </p:nvSpPr>
          <p:spPr>
            <a:xfrm>
              <a:off x="703000" y="2392800"/>
              <a:ext cx="671400" cy="6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31" name="Google Shape;431;g34ae4a7aaf4_0_110"/>
          <p:cNvGrpSpPr/>
          <p:nvPr/>
        </p:nvGrpSpPr>
        <p:grpSpPr>
          <a:xfrm>
            <a:off x="8409735" y="4509957"/>
            <a:ext cx="468275" cy="433017"/>
            <a:chOff x="703000" y="2087175"/>
            <a:chExt cx="1002300" cy="977025"/>
          </a:xfrm>
        </p:grpSpPr>
        <p:sp>
          <p:nvSpPr>
            <p:cNvPr id="432" name="Google Shape;432;g34ae4a7aaf4_0_110"/>
            <p:cNvSpPr/>
            <p:nvPr/>
          </p:nvSpPr>
          <p:spPr>
            <a:xfrm>
              <a:off x="868450" y="2087175"/>
              <a:ext cx="671400" cy="671400"/>
            </a:xfrm>
            <a:prstGeom prst="ellipse">
              <a:avLst/>
            </a:prstGeom>
            <a:solidFill>
              <a:srgbClr val="80D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3" name="Google Shape;433;g34ae4a7aaf4_0_110"/>
            <p:cNvSpPr/>
            <p:nvPr/>
          </p:nvSpPr>
          <p:spPr>
            <a:xfrm>
              <a:off x="1033900" y="2392800"/>
              <a:ext cx="671400" cy="671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" name="Google Shape;434;g34ae4a7aaf4_0_110"/>
            <p:cNvSpPr/>
            <p:nvPr/>
          </p:nvSpPr>
          <p:spPr>
            <a:xfrm>
              <a:off x="703000" y="2392800"/>
              <a:ext cx="671400" cy="6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g34ae4a7aaf4_0_142"/>
          <p:cNvGrpSpPr/>
          <p:nvPr/>
        </p:nvGrpSpPr>
        <p:grpSpPr>
          <a:xfrm>
            <a:off x="299286" y="189026"/>
            <a:ext cx="133205" cy="119344"/>
            <a:chOff x="222150" y="185025"/>
            <a:chExt cx="170100" cy="152400"/>
          </a:xfrm>
        </p:grpSpPr>
        <p:cxnSp>
          <p:nvCxnSpPr>
            <p:cNvPr id="440" name="Google Shape;440;g34ae4a7aaf4_0_1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g34ae4a7aaf4_0_1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g34ae4a7aaf4_0_1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3" name="Google Shape;443;g34ae4a7aaf4_0_142"/>
          <p:cNvGrpSpPr/>
          <p:nvPr/>
        </p:nvGrpSpPr>
        <p:grpSpPr>
          <a:xfrm>
            <a:off x="286625" y="4228599"/>
            <a:ext cx="145867" cy="958251"/>
            <a:chOff x="286625" y="3923799"/>
            <a:chExt cx="145867" cy="958251"/>
          </a:xfrm>
        </p:grpSpPr>
        <p:sp>
          <p:nvSpPr>
            <p:cNvPr id="444" name="Google Shape;444;g34ae4a7aaf4_0_1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5" name="Google Shape;445;g34ae4a7aaf4_0_142"/>
            <p:cNvGrpSpPr/>
            <p:nvPr/>
          </p:nvGrpSpPr>
          <p:grpSpPr>
            <a:xfrm>
              <a:off x="298112" y="4342646"/>
              <a:ext cx="110182" cy="126862"/>
              <a:chOff x="281100" y="2027800"/>
              <a:chExt cx="140700" cy="162000"/>
            </a:xfrm>
          </p:grpSpPr>
          <p:sp>
            <p:nvSpPr>
              <p:cNvPr id="446" name="Google Shape;446;g34ae4a7aaf4_0_1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47" name="Google Shape;447;g34ae4a7aaf4_0_1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8" name="Google Shape;448;g34ae4a7aaf4_0_1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49" name="Google Shape;449;g34ae4a7aaf4_0_1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450" name="Google Shape;450;g34ae4a7aaf4_0_1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1" name="Google Shape;451;g34ae4a7aaf4_0_1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g34ae4a7aaf4_0_1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3" name="Google Shape;453;g34ae4a7aaf4_0_142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 b="0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4" name="Google Shape;454;g34ae4a7aaf4_0_142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34ae4a7aaf4_0_142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34ae4a7aaf4_0_1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600"/>
              <a:t>    /Ижил төстэй систем</a:t>
            </a:r>
            <a:endParaRPr sz="3600"/>
          </a:p>
        </p:txBody>
      </p:sp>
      <p:sp>
        <p:nvSpPr>
          <p:cNvPr id="457" name="Google Shape;457;g34ae4a7aaf4_0_142"/>
          <p:cNvSpPr/>
          <p:nvPr/>
        </p:nvSpPr>
        <p:spPr>
          <a:xfrm>
            <a:off x="4207341" y="1635225"/>
            <a:ext cx="733200" cy="7332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34ae4a7aaf4_0_142"/>
          <p:cNvSpPr txBox="1"/>
          <p:nvPr/>
        </p:nvSpPr>
        <p:spPr>
          <a:xfrm>
            <a:off x="1104900" y="2049750"/>
            <a:ext cx="245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8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/</a:t>
            </a:r>
            <a:r>
              <a:rPr lang="en" sz="18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Шаардлагагүй</a:t>
            </a:r>
            <a:endParaRPr sz="1800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8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 функц</a:t>
            </a:r>
            <a:endParaRPr sz="1800" b="1" i="0" u="none" strike="noStrike" cap="none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9" name="Google Shape;459;g34ae4a7aaf4_0_142"/>
          <p:cNvSpPr txBox="1"/>
          <p:nvPr/>
        </p:nvSpPr>
        <p:spPr>
          <a:xfrm>
            <a:off x="5723950" y="2092425"/>
            <a:ext cx="20142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800" b="1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/</a:t>
            </a:r>
            <a:r>
              <a:rPr lang="en" sz="1800" b="1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Замбараагүй </a:t>
            </a:r>
            <a:endParaRPr sz="1800" b="1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800" b="1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олон мэдээлэл</a:t>
            </a:r>
            <a:endParaRPr sz="1800" b="1" i="0" u="none" strike="noStrike" cap="none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0" name="Google Shape;460;g34ae4a7aaf4_0_142"/>
          <p:cNvSpPr txBox="1"/>
          <p:nvPr/>
        </p:nvSpPr>
        <p:spPr>
          <a:xfrm>
            <a:off x="1409700" y="3617200"/>
            <a:ext cx="18222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800" b="1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/</a:t>
            </a:r>
            <a:r>
              <a:rPr lang="en" sz="1800" b="1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Онцлогт тохирсон бус</a:t>
            </a:r>
            <a:endParaRPr sz="1800" b="1" i="0" u="none" strike="noStrike" cap="none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1" name="Google Shape;461;g34ae4a7aaf4_0_142"/>
          <p:cNvSpPr txBox="1"/>
          <p:nvPr/>
        </p:nvSpPr>
        <p:spPr>
          <a:xfrm>
            <a:off x="5982975" y="3653700"/>
            <a:ext cx="16791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8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/</a:t>
            </a:r>
            <a:r>
              <a:rPr lang="en" sz="18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Засаж янзлах боломжгүй</a:t>
            </a:r>
            <a:endParaRPr sz="1800" b="1" i="0" u="none" strike="noStrike" cap="none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2" name="Google Shape;462;g34ae4a7aaf4_0_142"/>
          <p:cNvSpPr/>
          <p:nvPr/>
        </p:nvSpPr>
        <p:spPr>
          <a:xfrm>
            <a:off x="4207341" y="2434675"/>
            <a:ext cx="733200" cy="7332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34ae4a7aaf4_0_142"/>
          <p:cNvSpPr/>
          <p:nvPr/>
        </p:nvSpPr>
        <p:spPr>
          <a:xfrm>
            <a:off x="4207341" y="3234125"/>
            <a:ext cx="733200" cy="7332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4" name="Google Shape;464;g34ae4a7aaf4_0_142"/>
          <p:cNvGrpSpPr/>
          <p:nvPr/>
        </p:nvGrpSpPr>
        <p:grpSpPr>
          <a:xfrm>
            <a:off x="3780350" y="1911975"/>
            <a:ext cx="274593" cy="179700"/>
            <a:chOff x="3780350" y="1683375"/>
            <a:chExt cx="274593" cy="179700"/>
          </a:xfrm>
        </p:grpSpPr>
        <p:sp>
          <p:nvSpPr>
            <p:cNvPr id="465" name="Google Shape;465;g34ae4a7aaf4_0_142"/>
            <p:cNvSpPr/>
            <p:nvPr/>
          </p:nvSpPr>
          <p:spPr>
            <a:xfrm>
              <a:off x="3978621" y="1697301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66" name="Google Shape;466;g34ae4a7aaf4_0_142"/>
            <p:cNvSpPr/>
            <p:nvPr/>
          </p:nvSpPr>
          <p:spPr>
            <a:xfrm>
              <a:off x="3780350" y="1683375"/>
              <a:ext cx="179700" cy="1797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67" name="Google Shape;467;g34ae4a7aaf4_0_142"/>
          <p:cNvCxnSpPr>
            <a:endCxn id="466" idx="2"/>
          </p:cNvCxnSpPr>
          <p:nvPr/>
        </p:nvCxnSpPr>
        <p:spPr>
          <a:xfrm rot="10800000" flipH="1">
            <a:off x="3156050" y="2001825"/>
            <a:ext cx="624300" cy="383100"/>
          </a:xfrm>
          <a:prstGeom prst="bentConnector3">
            <a:avLst>
              <a:gd name="adj1" fmla="val 43601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8" name="Google Shape;468;g34ae4a7aaf4_0_142"/>
          <p:cNvGrpSpPr/>
          <p:nvPr/>
        </p:nvGrpSpPr>
        <p:grpSpPr>
          <a:xfrm>
            <a:off x="3780350" y="3513700"/>
            <a:ext cx="274593" cy="179700"/>
            <a:chOff x="3780350" y="3177825"/>
            <a:chExt cx="274593" cy="179700"/>
          </a:xfrm>
        </p:grpSpPr>
        <p:sp>
          <p:nvSpPr>
            <p:cNvPr id="469" name="Google Shape;469;g34ae4a7aaf4_0_142"/>
            <p:cNvSpPr/>
            <p:nvPr/>
          </p:nvSpPr>
          <p:spPr>
            <a:xfrm>
              <a:off x="3978621" y="3191751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70" name="Google Shape;470;g34ae4a7aaf4_0_142"/>
            <p:cNvSpPr/>
            <p:nvPr/>
          </p:nvSpPr>
          <p:spPr>
            <a:xfrm>
              <a:off x="3780350" y="3177825"/>
              <a:ext cx="179700" cy="1797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1" name="Google Shape;471;g34ae4a7aaf4_0_142"/>
          <p:cNvGrpSpPr/>
          <p:nvPr/>
        </p:nvGrpSpPr>
        <p:grpSpPr>
          <a:xfrm>
            <a:off x="5092946" y="2707125"/>
            <a:ext cx="270704" cy="179700"/>
            <a:chOff x="5092946" y="2402325"/>
            <a:chExt cx="270704" cy="179700"/>
          </a:xfrm>
        </p:grpSpPr>
        <p:sp>
          <p:nvSpPr>
            <p:cNvPr id="472" name="Google Shape;472;g34ae4a7aaf4_0_142"/>
            <p:cNvSpPr/>
            <p:nvPr/>
          </p:nvSpPr>
          <p:spPr>
            <a:xfrm rot="10800000">
              <a:off x="5092946" y="2416251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73" name="Google Shape;473;g34ae4a7aaf4_0_142"/>
            <p:cNvSpPr/>
            <p:nvPr/>
          </p:nvSpPr>
          <p:spPr>
            <a:xfrm>
              <a:off x="5183950" y="2402325"/>
              <a:ext cx="179700" cy="1797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74" name="Google Shape;474;g34ae4a7aaf4_0_142"/>
          <p:cNvCxnSpPr>
            <a:stCxn id="460" idx="3"/>
            <a:endCxn id="470" idx="2"/>
          </p:cNvCxnSpPr>
          <p:nvPr/>
        </p:nvCxnSpPr>
        <p:spPr>
          <a:xfrm rot="10800000" flipH="1">
            <a:off x="3231900" y="3603700"/>
            <a:ext cx="548400" cy="2085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5" name="Google Shape;475;g34ae4a7aaf4_0_142"/>
          <p:cNvCxnSpPr>
            <a:endCxn id="473" idx="6"/>
          </p:cNvCxnSpPr>
          <p:nvPr/>
        </p:nvCxnSpPr>
        <p:spPr>
          <a:xfrm flipH="1">
            <a:off x="5363650" y="2256375"/>
            <a:ext cx="593100" cy="540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76" name="Google Shape;476;g34ae4a7aaf4_0_142"/>
          <p:cNvGrpSpPr/>
          <p:nvPr/>
        </p:nvGrpSpPr>
        <p:grpSpPr>
          <a:xfrm>
            <a:off x="5136871" y="3510125"/>
            <a:ext cx="270704" cy="179700"/>
            <a:chOff x="5092946" y="3928200"/>
            <a:chExt cx="270704" cy="179700"/>
          </a:xfrm>
        </p:grpSpPr>
        <p:sp>
          <p:nvSpPr>
            <p:cNvPr id="477" name="Google Shape;477;g34ae4a7aaf4_0_142"/>
            <p:cNvSpPr/>
            <p:nvPr/>
          </p:nvSpPr>
          <p:spPr>
            <a:xfrm rot="10800000">
              <a:off x="5092946" y="3943251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78" name="Google Shape;478;g34ae4a7aaf4_0_142"/>
            <p:cNvSpPr/>
            <p:nvPr/>
          </p:nvSpPr>
          <p:spPr>
            <a:xfrm>
              <a:off x="5183950" y="3928200"/>
              <a:ext cx="179700" cy="1797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79" name="Google Shape;479;g34ae4a7aaf4_0_142"/>
          <p:cNvCxnSpPr>
            <a:stCxn id="461" idx="1"/>
            <a:endCxn id="478" idx="6"/>
          </p:cNvCxnSpPr>
          <p:nvPr/>
        </p:nvCxnSpPr>
        <p:spPr>
          <a:xfrm rot="10800000">
            <a:off x="5407575" y="3600000"/>
            <a:ext cx="575400" cy="248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0" name="Google Shape;480;g34ae4a7aaf4_0_142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34ae4a7aaf4_0_142">
            <a:hlinkClick r:id="" action="ppaction://noaction"/>
          </p:cNvPr>
          <p:cNvSpPr/>
          <p:nvPr/>
        </p:nvSpPr>
        <p:spPr>
          <a:xfrm>
            <a:off x="276600" y="42212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34ae4a7aaf4_0_1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3" name="Google Shape;483;g34ae4a7aaf4_0_1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4" name="Google Shape;484;g34ae4a7aaf4_0_1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FFFFFF">
                <a:alpha val="745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g34ae4a7aaf4_0_1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FFFFFF">
                <a:alpha val="745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g34ae4a7aaf4_0_1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FFFFFF">
                <a:alpha val="745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7" name="Google Shape;487;g34ae4a7aaf4_0_142" title="Google_Classroom_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5713" y="1812141"/>
            <a:ext cx="452575" cy="3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34ae4a7aaf4_0_142" title="Adobe Express - fil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5725" y="2590550"/>
            <a:ext cx="452550" cy="42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34ae4a7aaf4_0_142" title="eschool-mai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8125" y="3357423"/>
            <a:ext cx="491659" cy="48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g34ae4a7aaf4_0_196"/>
          <p:cNvGrpSpPr/>
          <p:nvPr/>
        </p:nvGrpSpPr>
        <p:grpSpPr>
          <a:xfrm>
            <a:off x="6837720" y="3119876"/>
            <a:ext cx="692653" cy="677690"/>
            <a:chOff x="991075" y="1881675"/>
            <a:chExt cx="737100" cy="737100"/>
          </a:xfrm>
        </p:grpSpPr>
        <p:sp>
          <p:nvSpPr>
            <p:cNvPr id="495" name="Google Shape;495;g34ae4a7aaf4_0_196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g34ae4a7aaf4_0_196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g34ae4a7aaf4_0_196"/>
          <p:cNvGrpSpPr/>
          <p:nvPr/>
        </p:nvGrpSpPr>
        <p:grpSpPr>
          <a:xfrm>
            <a:off x="4409233" y="3119876"/>
            <a:ext cx="692653" cy="677690"/>
            <a:chOff x="991075" y="1881675"/>
            <a:chExt cx="737100" cy="737100"/>
          </a:xfrm>
        </p:grpSpPr>
        <p:sp>
          <p:nvSpPr>
            <p:cNvPr id="498" name="Google Shape;498;g34ae4a7aaf4_0_196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g34ae4a7aaf4_0_196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0" name="Google Shape;500;g34ae4a7aaf4_0_196"/>
          <p:cNvGrpSpPr/>
          <p:nvPr/>
        </p:nvGrpSpPr>
        <p:grpSpPr>
          <a:xfrm>
            <a:off x="1830970" y="3047188"/>
            <a:ext cx="692653" cy="677690"/>
            <a:chOff x="991075" y="1881675"/>
            <a:chExt cx="737100" cy="737100"/>
          </a:xfrm>
        </p:grpSpPr>
        <p:sp>
          <p:nvSpPr>
            <p:cNvPr id="501" name="Google Shape;501;g34ae4a7aaf4_0_196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g34ae4a7aaf4_0_196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3" name="Google Shape;503;g34ae4a7aaf4_0_196"/>
          <p:cNvGrpSpPr/>
          <p:nvPr/>
        </p:nvGrpSpPr>
        <p:grpSpPr>
          <a:xfrm>
            <a:off x="6837720" y="1516426"/>
            <a:ext cx="692653" cy="677690"/>
            <a:chOff x="991075" y="1881675"/>
            <a:chExt cx="737100" cy="737100"/>
          </a:xfrm>
        </p:grpSpPr>
        <p:sp>
          <p:nvSpPr>
            <p:cNvPr id="504" name="Google Shape;504;g34ae4a7aaf4_0_196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g34ae4a7aaf4_0_196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6" name="Google Shape;506;g34ae4a7aaf4_0_196"/>
          <p:cNvGrpSpPr/>
          <p:nvPr/>
        </p:nvGrpSpPr>
        <p:grpSpPr>
          <a:xfrm>
            <a:off x="4330945" y="1555126"/>
            <a:ext cx="692653" cy="677690"/>
            <a:chOff x="991075" y="1881675"/>
            <a:chExt cx="737100" cy="737100"/>
          </a:xfrm>
        </p:grpSpPr>
        <p:sp>
          <p:nvSpPr>
            <p:cNvPr id="507" name="Google Shape;507;g34ae4a7aaf4_0_196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g34ae4a7aaf4_0_196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9" name="Google Shape;509;g34ae4a7aaf4_0_19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2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600"/>
              <a:t>    </a:t>
            </a:r>
            <a:r>
              <a:rPr lang="en" sz="3600">
                <a:latin typeface="Oswald"/>
                <a:ea typeface="Oswald"/>
                <a:cs typeface="Oswald"/>
                <a:sym typeface="Oswald"/>
              </a:rPr>
              <a:t>/</a:t>
            </a:r>
            <a:r>
              <a:rPr lang="en" sz="3600"/>
              <a:t>Манай системийн давуу тал нь</a:t>
            </a:r>
            <a:endParaRPr sz="3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0" name="Google Shape;510;g34ae4a7aaf4_0_196"/>
          <p:cNvSpPr txBox="1"/>
          <p:nvPr/>
        </p:nvSpPr>
        <p:spPr>
          <a:xfrm>
            <a:off x="668574" y="2113900"/>
            <a:ext cx="2863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Бие даасан байдал</a:t>
            </a:r>
            <a:endParaRPr sz="2000" b="1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1" name="Google Shape;511;g34ae4a7aaf4_0_196"/>
          <p:cNvSpPr txBox="1"/>
          <p:nvPr/>
        </p:nvSpPr>
        <p:spPr>
          <a:xfrm>
            <a:off x="3376848" y="2278763"/>
            <a:ext cx="24927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Аюулгүй байдал</a:t>
            </a:r>
            <a:endParaRPr sz="2000" b="1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2" name="Google Shape;512;g34ae4a7aaf4_0_196"/>
          <p:cNvSpPr txBox="1"/>
          <p:nvPr/>
        </p:nvSpPr>
        <p:spPr>
          <a:xfrm>
            <a:off x="5687483" y="2252100"/>
            <a:ext cx="28632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Нэгдсэн байдал</a:t>
            </a:r>
            <a:endParaRPr sz="2000" b="1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3" name="Google Shape;513;g34ae4a7aaf4_0_196"/>
          <p:cNvSpPr txBox="1"/>
          <p:nvPr/>
        </p:nvSpPr>
        <p:spPr>
          <a:xfrm>
            <a:off x="491400" y="3850875"/>
            <a:ext cx="32058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Хичээлийн материал</a:t>
            </a:r>
            <a:endParaRPr sz="2000" b="1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4" name="Google Shape;514;g34ae4a7aaf4_0_196"/>
          <p:cNvSpPr txBox="1">
            <a:spLocks noGrp="1"/>
          </p:cNvSpPr>
          <p:nvPr>
            <p:ph type="subTitle" idx="4294967295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15" name="Google Shape;515;g34ae4a7aaf4_0_196"/>
          <p:cNvGrpSpPr/>
          <p:nvPr/>
        </p:nvGrpSpPr>
        <p:grpSpPr>
          <a:xfrm>
            <a:off x="299286" y="189026"/>
            <a:ext cx="133205" cy="119344"/>
            <a:chOff x="222150" y="185025"/>
            <a:chExt cx="170100" cy="152400"/>
          </a:xfrm>
        </p:grpSpPr>
        <p:cxnSp>
          <p:nvCxnSpPr>
            <p:cNvPr id="516" name="Google Shape;516;g34ae4a7aaf4_0_19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7" name="Google Shape;517;g34ae4a7aaf4_0_19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8" name="Google Shape;518;g34ae4a7aaf4_0_19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19" name="Google Shape;519;g34ae4a7aaf4_0_19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20" name="Google Shape;520;g34ae4a7aaf4_0_19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1" name="Google Shape;521;g34ae4a7aaf4_0_196"/>
            <p:cNvGrpSpPr/>
            <p:nvPr/>
          </p:nvGrpSpPr>
          <p:grpSpPr>
            <a:xfrm>
              <a:off x="298112" y="4342646"/>
              <a:ext cx="110182" cy="126862"/>
              <a:chOff x="281100" y="2027800"/>
              <a:chExt cx="140700" cy="162000"/>
            </a:xfrm>
          </p:grpSpPr>
          <p:sp>
            <p:nvSpPr>
              <p:cNvPr id="522" name="Google Shape;522;g34ae4a7aaf4_0_19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23" name="Google Shape;523;g34ae4a7aaf4_0_19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24" name="Google Shape;524;g34ae4a7aaf4_0_19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25" name="Google Shape;525;g34ae4a7aaf4_0_19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526" name="Google Shape;526;g34ae4a7aaf4_0_19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27" name="Google Shape;527;g34ae4a7aaf4_0_19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g34ae4a7aaf4_0_19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9" name="Google Shape;529;g34ae4a7aaf4_0_196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34ae4a7aaf4_0_196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1" name="Google Shape;531;g34ae4a7aaf4_0_196"/>
          <p:cNvGrpSpPr/>
          <p:nvPr/>
        </p:nvGrpSpPr>
        <p:grpSpPr>
          <a:xfrm>
            <a:off x="1824170" y="1534876"/>
            <a:ext cx="692653" cy="677690"/>
            <a:chOff x="991075" y="1881675"/>
            <a:chExt cx="737100" cy="737100"/>
          </a:xfrm>
        </p:grpSpPr>
        <p:sp>
          <p:nvSpPr>
            <p:cNvPr id="532" name="Google Shape;532;g34ae4a7aaf4_0_196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g34ae4a7aaf4_0_196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4" name="Google Shape;534;g34ae4a7aaf4_0_196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34ae4a7aaf4_0_196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6" name="Google Shape;536;g34ae4a7aaf4_0_196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537" name="Google Shape;537;g34ae4a7aaf4_0_196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FFFFFF">
                <a:alpha val="745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g34ae4a7aaf4_0_196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FFFFFF">
                <a:alpha val="745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g34ae4a7aaf4_0_196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FFFFFF">
                <a:alpha val="745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0" name="Google Shape;540;g34ae4a7aaf4_0_196"/>
          <p:cNvSpPr txBox="1"/>
          <p:nvPr/>
        </p:nvSpPr>
        <p:spPr>
          <a:xfrm>
            <a:off x="3307922" y="3850875"/>
            <a:ext cx="29349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Мэдээ мэдээлэл</a:t>
            </a:r>
            <a:endParaRPr sz="2000" b="1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1" name="Google Shape;541;g34ae4a7aaf4_0_196"/>
          <p:cNvSpPr txBox="1"/>
          <p:nvPr/>
        </p:nvSpPr>
        <p:spPr>
          <a:xfrm>
            <a:off x="5717572" y="3850875"/>
            <a:ext cx="29349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Харилцаа холбоо</a:t>
            </a:r>
            <a:endParaRPr sz="2000" b="1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42" name="Google Shape;542;g34ae4a7aaf4_0_196"/>
          <p:cNvGrpSpPr/>
          <p:nvPr/>
        </p:nvGrpSpPr>
        <p:grpSpPr>
          <a:xfrm>
            <a:off x="1929920" y="1678439"/>
            <a:ext cx="481159" cy="390563"/>
            <a:chOff x="7383596" y="3783317"/>
            <a:chExt cx="409010" cy="358643"/>
          </a:xfrm>
        </p:grpSpPr>
        <p:sp>
          <p:nvSpPr>
            <p:cNvPr id="543" name="Google Shape;543;g34ae4a7aaf4_0_196"/>
            <p:cNvSpPr/>
            <p:nvPr/>
          </p:nvSpPr>
          <p:spPr>
            <a:xfrm>
              <a:off x="7573825" y="3868835"/>
              <a:ext cx="218781" cy="273125"/>
            </a:xfrm>
            <a:custGeom>
              <a:avLst/>
              <a:gdLst/>
              <a:ahLst/>
              <a:cxnLst/>
              <a:rect l="l" t="t" r="r" b="b"/>
              <a:pathLst>
                <a:path w="7649" h="9549" extrusionOk="0">
                  <a:moveTo>
                    <a:pt x="0" y="1"/>
                  </a:moveTo>
                  <a:lnTo>
                    <a:pt x="487" y="9549"/>
                  </a:lnTo>
                  <a:lnTo>
                    <a:pt x="7648" y="9549"/>
                  </a:lnTo>
                  <a:lnTo>
                    <a:pt x="7648" y="5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g34ae4a7aaf4_0_196"/>
            <p:cNvSpPr/>
            <p:nvPr/>
          </p:nvSpPr>
          <p:spPr>
            <a:xfrm>
              <a:off x="7383596" y="3868835"/>
              <a:ext cx="204193" cy="273125"/>
            </a:xfrm>
            <a:custGeom>
              <a:avLst/>
              <a:gdLst/>
              <a:ahLst/>
              <a:cxnLst/>
              <a:rect l="l" t="t" r="r" b="b"/>
              <a:pathLst>
                <a:path w="7139" h="9549" extrusionOk="0">
                  <a:moveTo>
                    <a:pt x="7138" y="1"/>
                  </a:moveTo>
                  <a:lnTo>
                    <a:pt x="0" y="580"/>
                  </a:lnTo>
                  <a:lnTo>
                    <a:pt x="0" y="9549"/>
                  </a:lnTo>
                  <a:lnTo>
                    <a:pt x="7138" y="9549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g34ae4a7aaf4_0_196"/>
            <p:cNvSpPr/>
            <p:nvPr/>
          </p:nvSpPr>
          <p:spPr>
            <a:xfrm>
              <a:off x="7573825" y="3783317"/>
              <a:ext cx="218781" cy="102111"/>
            </a:xfrm>
            <a:custGeom>
              <a:avLst/>
              <a:gdLst/>
              <a:ahLst/>
              <a:cxnLst/>
              <a:rect l="l" t="t" r="r" b="b"/>
              <a:pathLst>
                <a:path w="7649" h="3570" extrusionOk="0">
                  <a:moveTo>
                    <a:pt x="487" y="1"/>
                  </a:moveTo>
                  <a:lnTo>
                    <a:pt x="0" y="1832"/>
                  </a:lnTo>
                  <a:lnTo>
                    <a:pt x="487" y="3570"/>
                  </a:lnTo>
                  <a:lnTo>
                    <a:pt x="7648" y="3570"/>
                  </a:lnTo>
                  <a:lnTo>
                    <a:pt x="76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g34ae4a7aaf4_0_196"/>
            <p:cNvSpPr/>
            <p:nvPr/>
          </p:nvSpPr>
          <p:spPr>
            <a:xfrm>
              <a:off x="7383596" y="3783317"/>
              <a:ext cx="204193" cy="102111"/>
            </a:xfrm>
            <a:custGeom>
              <a:avLst/>
              <a:gdLst/>
              <a:ahLst/>
              <a:cxnLst/>
              <a:rect l="l" t="t" r="r" b="b"/>
              <a:pathLst>
                <a:path w="7139" h="3570" extrusionOk="0">
                  <a:moveTo>
                    <a:pt x="0" y="1"/>
                  </a:moveTo>
                  <a:lnTo>
                    <a:pt x="0" y="3570"/>
                  </a:lnTo>
                  <a:lnTo>
                    <a:pt x="7138" y="3570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g34ae4a7aaf4_0_196"/>
            <p:cNvSpPr/>
            <p:nvPr/>
          </p:nvSpPr>
          <p:spPr>
            <a:xfrm>
              <a:off x="7422037" y="3821786"/>
              <a:ext cx="25227" cy="25199"/>
            </a:xfrm>
            <a:custGeom>
              <a:avLst/>
              <a:gdLst/>
              <a:ahLst/>
              <a:cxnLst/>
              <a:rect l="l" t="t" r="r" b="b"/>
              <a:pathLst>
                <a:path w="882" h="881" extrusionOk="0">
                  <a:moveTo>
                    <a:pt x="0" y="0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g34ae4a7aaf4_0_196"/>
            <p:cNvSpPr/>
            <p:nvPr/>
          </p:nvSpPr>
          <p:spPr>
            <a:xfrm>
              <a:off x="7474406" y="3821786"/>
              <a:ext cx="25199" cy="25199"/>
            </a:xfrm>
            <a:custGeom>
              <a:avLst/>
              <a:gdLst/>
              <a:ahLst/>
              <a:cxnLst/>
              <a:rect l="l" t="t" r="r" b="b"/>
              <a:pathLst>
                <a:path w="881" h="881" extrusionOk="0">
                  <a:moveTo>
                    <a:pt x="0" y="0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g34ae4a7aaf4_0_196"/>
            <p:cNvSpPr/>
            <p:nvPr/>
          </p:nvSpPr>
          <p:spPr>
            <a:xfrm>
              <a:off x="7524115" y="3821786"/>
              <a:ext cx="25199" cy="25199"/>
            </a:xfrm>
            <a:custGeom>
              <a:avLst/>
              <a:gdLst/>
              <a:ahLst/>
              <a:cxnLst/>
              <a:rect l="l" t="t" r="r" b="b"/>
              <a:pathLst>
                <a:path w="881" h="881" extrusionOk="0">
                  <a:moveTo>
                    <a:pt x="0" y="0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g34ae4a7aaf4_0_196"/>
            <p:cNvSpPr/>
            <p:nvPr/>
          </p:nvSpPr>
          <p:spPr>
            <a:xfrm>
              <a:off x="7601654" y="3976206"/>
              <a:ext cx="141239" cy="22567"/>
            </a:xfrm>
            <a:custGeom>
              <a:avLst/>
              <a:gdLst/>
              <a:ahLst/>
              <a:cxnLst/>
              <a:rect l="l" t="t" r="r" b="b"/>
              <a:pathLst>
                <a:path w="4938" h="789" extrusionOk="0">
                  <a:moveTo>
                    <a:pt x="1" y="1"/>
                  </a:moveTo>
                  <a:lnTo>
                    <a:pt x="1" y="789"/>
                  </a:lnTo>
                  <a:lnTo>
                    <a:pt x="4937" y="789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g34ae4a7aaf4_0_196"/>
            <p:cNvSpPr/>
            <p:nvPr/>
          </p:nvSpPr>
          <p:spPr>
            <a:xfrm>
              <a:off x="7435966" y="3976206"/>
              <a:ext cx="141211" cy="22567"/>
            </a:xfrm>
            <a:custGeom>
              <a:avLst/>
              <a:gdLst/>
              <a:ahLst/>
              <a:cxnLst/>
              <a:rect l="l" t="t" r="r" b="b"/>
              <a:pathLst>
                <a:path w="4937" h="789" extrusionOk="0">
                  <a:moveTo>
                    <a:pt x="0" y="1"/>
                  </a:moveTo>
                  <a:lnTo>
                    <a:pt x="0" y="789"/>
                  </a:lnTo>
                  <a:lnTo>
                    <a:pt x="4936" y="789"/>
                  </a:lnTo>
                  <a:lnTo>
                    <a:pt x="49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g34ae4a7aaf4_0_196"/>
            <p:cNvSpPr/>
            <p:nvPr/>
          </p:nvSpPr>
          <p:spPr>
            <a:xfrm>
              <a:off x="7689832" y="3923865"/>
              <a:ext cx="53058" cy="25199"/>
            </a:xfrm>
            <a:custGeom>
              <a:avLst/>
              <a:gdLst/>
              <a:ahLst/>
              <a:cxnLst/>
              <a:rect l="l" t="t" r="r" b="b"/>
              <a:pathLst>
                <a:path w="1855" h="881" extrusionOk="0">
                  <a:moveTo>
                    <a:pt x="0" y="0"/>
                  </a:moveTo>
                  <a:lnTo>
                    <a:pt x="0" y="881"/>
                  </a:lnTo>
                  <a:lnTo>
                    <a:pt x="1854" y="881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g34ae4a7aaf4_0_196"/>
            <p:cNvSpPr/>
            <p:nvPr/>
          </p:nvSpPr>
          <p:spPr>
            <a:xfrm>
              <a:off x="7573825" y="4025944"/>
              <a:ext cx="165751" cy="74910"/>
            </a:xfrm>
            <a:custGeom>
              <a:avLst/>
              <a:gdLst/>
              <a:ahLst/>
              <a:cxnLst/>
              <a:rect l="l" t="t" r="r" b="b"/>
              <a:pathLst>
                <a:path w="5795" h="2619" extrusionOk="0">
                  <a:moveTo>
                    <a:pt x="487" y="0"/>
                  </a:moveTo>
                  <a:lnTo>
                    <a:pt x="0" y="1367"/>
                  </a:lnTo>
                  <a:lnTo>
                    <a:pt x="487" y="2619"/>
                  </a:lnTo>
                  <a:lnTo>
                    <a:pt x="5794" y="2619"/>
                  </a:lnTo>
                  <a:lnTo>
                    <a:pt x="5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g34ae4a7aaf4_0_196"/>
            <p:cNvSpPr/>
            <p:nvPr/>
          </p:nvSpPr>
          <p:spPr>
            <a:xfrm>
              <a:off x="7579802" y="3923865"/>
              <a:ext cx="85521" cy="25199"/>
            </a:xfrm>
            <a:custGeom>
              <a:avLst/>
              <a:gdLst/>
              <a:ahLst/>
              <a:cxnLst/>
              <a:rect l="l" t="t" r="r" b="b"/>
              <a:pathLst>
                <a:path w="2990" h="881" extrusionOk="0">
                  <a:moveTo>
                    <a:pt x="278" y="0"/>
                  </a:moveTo>
                  <a:lnTo>
                    <a:pt x="0" y="487"/>
                  </a:lnTo>
                  <a:lnTo>
                    <a:pt x="278" y="881"/>
                  </a:lnTo>
                  <a:lnTo>
                    <a:pt x="2990" y="881"/>
                  </a:lnTo>
                  <a:lnTo>
                    <a:pt x="29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g34ae4a7aaf4_0_196"/>
            <p:cNvSpPr/>
            <p:nvPr/>
          </p:nvSpPr>
          <p:spPr>
            <a:xfrm>
              <a:off x="7435966" y="3923865"/>
              <a:ext cx="49740" cy="25199"/>
            </a:xfrm>
            <a:custGeom>
              <a:avLst/>
              <a:gdLst/>
              <a:ahLst/>
              <a:cxnLst/>
              <a:rect l="l" t="t" r="r" b="b"/>
              <a:pathLst>
                <a:path w="1739" h="881" extrusionOk="0">
                  <a:moveTo>
                    <a:pt x="0" y="0"/>
                  </a:moveTo>
                  <a:lnTo>
                    <a:pt x="0" y="881"/>
                  </a:lnTo>
                  <a:lnTo>
                    <a:pt x="1738" y="881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g34ae4a7aaf4_0_196"/>
            <p:cNvSpPr/>
            <p:nvPr/>
          </p:nvSpPr>
          <p:spPr>
            <a:xfrm>
              <a:off x="7513504" y="3923865"/>
              <a:ext cx="74281" cy="25199"/>
            </a:xfrm>
            <a:custGeom>
              <a:avLst/>
              <a:gdLst/>
              <a:ahLst/>
              <a:cxnLst/>
              <a:rect l="l" t="t" r="r" b="b"/>
              <a:pathLst>
                <a:path w="2597" h="881" extrusionOk="0">
                  <a:moveTo>
                    <a:pt x="1" y="0"/>
                  </a:moveTo>
                  <a:lnTo>
                    <a:pt x="1" y="881"/>
                  </a:lnTo>
                  <a:lnTo>
                    <a:pt x="2596" y="881"/>
                  </a:lnTo>
                  <a:lnTo>
                    <a:pt x="25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g34ae4a7aaf4_0_196"/>
            <p:cNvSpPr/>
            <p:nvPr/>
          </p:nvSpPr>
          <p:spPr>
            <a:xfrm>
              <a:off x="7483015" y="4025944"/>
              <a:ext cx="104771" cy="74910"/>
            </a:xfrm>
            <a:custGeom>
              <a:avLst/>
              <a:gdLst/>
              <a:ahLst/>
              <a:cxnLst/>
              <a:rect l="l" t="t" r="r" b="b"/>
              <a:pathLst>
                <a:path w="3663" h="2619" extrusionOk="0">
                  <a:moveTo>
                    <a:pt x="580" y="0"/>
                  </a:moveTo>
                  <a:lnTo>
                    <a:pt x="0" y="1367"/>
                  </a:lnTo>
                  <a:lnTo>
                    <a:pt x="580" y="2619"/>
                  </a:lnTo>
                  <a:lnTo>
                    <a:pt x="3662" y="2619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g34ae4a7aaf4_0_196"/>
            <p:cNvSpPr/>
            <p:nvPr/>
          </p:nvSpPr>
          <p:spPr>
            <a:xfrm>
              <a:off x="7435966" y="4025944"/>
              <a:ext cx="63641" cy="74910"/>
            </a:xfrm>
            <a:custGeom>
              <a:avLst/>
              <a:gdLst/>
              <a:ahLst/>
              <a:cxnLst/>
              <a:rect l="l" t="t" r="r" b="b"/>
              <a:pathLst>
                <a:path w="2225" h="2619" extrusionOk="0">
                  <a:moveTo>
                    <a:pt x="0" y="0"/>
                  </a:moveTo>
                  <a:lnTo>
                    <a:pt x="0" y="2619"/>
                  </a:lnTo>
                  <a:lnTo>
                    <a:pt x="2225" y="2619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9" name="Google Shape;559;g34ae4a7aaf4_0_196"/>
          <p:cNvGrpSpPr/>
          <p:nvPr/>
        </p:nvGrpSpPr>
        <p:grpSpPr>
          <a:xfrm>
            <a:off x="4470004" y="1671450"/>
            <a:ext cx="414534" cy="445047"/>
            <a:chOff x="3936811" y="1333475"/>
            <a:chExt cx="289682" cy="405695"/>
          </a:xfrm>
        </p:grpSpPr>
        <p:sp>
          <p:nvSpPr>
            <p:cNvPr id="560" name="Google Shape;560;g34ae4a7aaf4_0_196"/>
            <p:cNvSpPr/>
            <p:nvPr/>
          </p:nvSpPr>
          <p:spPr>
            <a:xfrm>
              <a:off x="4074670" y="1333475"/>
              <a:ext cx="105429" cy="193582"/>
            </a:xfrm>
            <a:custGeom>
              <a:avLst/>
              <a:gdLst/>
              <a:ahLst/>
              <a:cxnLst/>
              <a:rect l="l" t="t" r="r" b="b"/>
              <a:pathLst>
                <a:path w="3686" h="6768" extrusionOk="0">
                  <a:moveTo>
                    <a:pt x="302" y="0"/>
                  </a:moveTo>
                  <a:lnTo>
                    <a:pt x="1" y="394"/>
                  </a:lnTo>
                  <a:lnTo>
                    <a:pt x="302" y="765"/>
                  </a:lnTo>
                  <a:cubicBezTo>
                    <a:pt x="1646" y="765"/>
                    <a:pt x="2805" y="1924"/>
                    <a:pt x="2805" y="3384"/>
                  </a:cubicBezTo>
                  <a:lnTo>
                    <a:pt x="2805" y="6767"/>
                  </a:lnTo>
                  <a:lnTo>
                    <a:pt x="3686" y="6767"/>
                  </a:lnTo>
                  <a:lnTo>
                    <a:pt x="3686" y="3384"/>
                  </a:lnTo>
                  <a:cubicBezTo>
                    <a:pt x="3686" y="1437"/>
                    <a:pt x="2133" y="0"/>
                    <a:pt x="3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g34ae4a7aaf4_0_196"/>
            <p:cNvSpPr/>
            <p:nvPr/>
          </p:nvSpPr>
          <p:spPr>
            <a:xfrm>
              <a:off x="3986520" y="1333475"/>
              <a:ext cx="96791" cy="193582"/>
            </a:xfrm>
            <a:custGeom>
              <a:avLst/>
              <a:gdLst/>
              <a:ahLst/>
              <a:cxnLst/>
              <a:rect l="l" t="t" r="r" b="b"/>
              <a:pathLst>
                <a:path w="3384" h="6768" extrusionOk="0">
                  <a:moveTo>
                    <a:pt x="3384" y="0"/>
                  </a:moveTo>
                  <a:cubicBezTo>
                    <a:pt x="1437" y="0"/>
                    <a:pt x="0" y="1437"/>
                    <a:pt x="0" y="3384"/>
                  </a:cubicBezTo>
                  <a:lnTo>
                    <a:pt x="0" y="6767"/>
                  </a:lnTo>
                  <a:lnTo>
                    <a:pt x="765" y="6767"/>
                  </a:lnTo>
                  <a:lnTo>
                    <a:pt x="765" y="3384"/>
                  </a:lnTo>
                  <a:cubicBezTo>
                    <a:pt x="765" y="1924"/>
                    <a:pt x="1924" y="765"/>
                    <a:pt x="3384" y="765"/>
                  </a:cubicBezTo>
                  <a:lnTo>
                    <a:pt x="33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g34ae4a7aaf4_0_196"/>
            <p:cNvSpPr/>
            <p:nvPr/>
          </p:nvSpPr>
          <p:spPr>
            <a:xfrm>
              <a:off x="4066719" y="1449455"/>
              <a:ext cx="159774" cy="289715"/>
            </a:xfrm>
            <a:custGeom>
              <a:avLst/>
              <a:gdLst/>
              <a:ahLst/>
              <a:cxnLst/>
              <a:rect l="l" t="t" r="r" b="b"/>
              <a:pathLst>
                <a:path w="5586" h="10129" extrusionOk="0">
                  <a:moveTo>
                    <a:pt x="580" y="1"/>
                  </a:moveTo>
                  <a:lnTo>
                    <a:pt x="1" y="5030"/>
                  </a:lnTo>
                  <a:lnTo>
                    <a:pt x="580" y="10128"/>
                  </a:lnTo>
                  <a:cubicBezTo>
                    <a:pt x="3384" y="10128"/>
                    <a:pt x="5586" y="7811"/>
                    <a:pt x="5586" y="5123"/>
                  </a:cubicBezTo>
                  <a:cubicBezTo>
                    <a:pt x="5586" y="2318"/>
                    <a:pt x="3384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g34ae4a7aaf4_0_196"/>
            <p:cNvSpPr/>
            <p:nvPr/>
          </p:nvSpPr>
          <p:spPr>
            <a:xfrm>
              <a:off x="3936811" y="1449455"/>
              <a:ext cx="146502" cy="289715"/>
            </a:xfrm>
            <a:custGeom>
              <a:avLst/>
              <a:gdLst/>
              <a:ahLst/>
              <a:cxnLst/>
              <a:rect l="l" t="t" r="r" b="b"/>
              <a:pathLst>
                <a:path w="5122" h="10129" extrusionOk="0">
                  <a:moveTo>
                    <a:pt x="5122" y="1"/>
                  </a:moveTo>
                  <a:cubicBezTo>
                    <a:pt x="2318" y="1"/>
                    <a:pt x="0" y="2318"/>
                    <a:pt x="0" y="5123"/>
                  </a:cubicBezTo>
                  <a:cubicBezTo>
                    <a:pt x="0" y="7811"/>
                    <a:pt x="2318" y="10128"/>
                    <a:pt x="5122" y="10128"/>
                  </a:cubicBezTo>
                  <a:lnTo>
                    <a:pt x="51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g34ae4a7aaf4_0_196"/>
            <p:cNvSpPr/>
            <p:nvPr/>
          </p:nvSpPr>
          <p:spPr>
            <a:xfrm>
              <a:off x="4066719" y="1487924"/>
              <a:ext cx="121332" cy="212803"/>
            </a:xfrm>
            <a:custGeom>
              <a:avLst/>
              <a:gdLst/>
              <a:ahLst/>
              <a:cxnLst/>
              <a:rect l="l" t="t" r="r" b="b"/>
              <a:pathLst>
                <a:path w="4242" h="7440" extrusionOk="0">
                  <a:moveTo>
                    <a:pt x="580" y="0"/>
                  </a:moveTo>
                  <a:lnTo>
                    <a:pt x="1" y="3778"/>
                  </a:lnTo>
                  <a:lnTo>
                    <a:pt x="580" y="7439"/>
                  </a:lnTo>
                  <a:cubicBezTo>
                    <a:pt x="2596" y="7439"/>
                    <a:pt x="4242" y="5794"/>
                    <a:pt x="4242" y="3778"/>
                  </a:cubicBezTo>
                  <a:cubicBezTo>
                    <a:pt x="4242" y="1738"/>
                    <a:pt x="2596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g34ae4a7aaf4_0_196"/>
            <p:cNvSpPr/>
            <p:nvPr/>
          </p:nvSpPr>
          <p:spPr>
            <a:xfrm>
              <a:off x="3977911" y="1487924"/>
              <a:ext cx="105400" cy="212803"/>
            </a:xfrm>
            <a:custGeom>
              <a:avLst/>
              <a:gdLst/>
              <a:ahLst/>
              <a:cxnLst/>
              <a:rect l="l" t="t" r="r" b="b"/>
              <a:pathLst>
                <a:path w="3685" h="7440" extrusionOk="0">
                  <a:moveTo>
                    <a:pt x="3685" y="0"/>
                  </a:moveTo>
                  <a:cubicBezTo>
                    <a:pt x="1646" y="0"/>
                    <a:pt x="0" y="1738"/>
                    <a:pt x="0" y="3778"/>
                  </a:cubicBezTo>
                  <a:cubicBezTo>
                    <a:pt x="0" y="5794"/>
                    <a:pt x="1646" y="7439"/>
                    <a:pt x="3685" y="7439"/>
                  </a:cubicBezTo>
                  <a:lnTo>
                    <a:pt x="3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g34ae4a7aaf4_0_196"/>
            <p:cNvSpPr/>
            <p:nvPr/>
          </p:nvSpPr>
          <p:spPr>
            <a:xfrm>
              <a:off x="4069378" y="1598612"/>
              <a:ext cx="24541" cy="44448"/>
            </a:xfrm>
            <a:custGeom>
              <a:avLst/>
              <a:gdLst/>
              <a:ahLst/>
              <a:cxnLst/>
              <a:rect l="l" t="t" r="r" b="b"/>
              <a:pathLst>
                <a:path w="858" h="1554" extrusionOk="0">
                  <a:moveTo>
                    <a:pt x="0" y="0"/>
                  </a:moveTo>
                  <a:lnTo>
                    <a:pt x="0" y="1553"/>
                  </a:lnTo>
                  <a:lnTo>
                    <a:pt x="858" y="1553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g34ae4a7aaf4_0_196"/>
            <p:cNvSpPr/>
            <p:nvPr/>
          </p:nvSpPr>
          <p:spPr>
            <a:xfrm>
              <a:off x="4066719" y="1546242"/>
              <a:ext cx="49740" cy="66301"/>
            </a:xfrm>
            <a:custGeom>
              <a:avLst/>
              <a:gdLst/>
              <a:ahLst/>
              <a:cxnLst/>
              <a:rect l="l" t="t" r="r" b="b"/>
              <a:pathLst>
                <a:path w="1739" h="2318" extrusionOk="0">
                  <a:moveTo>
                    <a:pt x="580" y="0"/>
                  </a:moveTo>
                  <a:lnTo>
                    <a:pt x="1" y="1159"/>
                  </a:lnTo>
                  <a:lnTo>
                    <a:pt x="580" y="2318"/>
                  </a:lnTo>
                  <a:cubicBezTo>
                    <a:pt x="1159" y="2318"/>
                    <a:pt x="1739" y="1831"/>
                    <a:pt x="1739" y="1159"/>
                  </a:cubicBezTo>
                  <a:cubicBezTo>
                    <a:pt x="1739" y="487"/>
                    <a:pt x="1159" y="0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g34ae4a7aaf4_0_196"/>
            <p:cNvSpPr/>
            <p:nvPr/>
          </p:nvSpPr>
          <p:spPr>
            <a:xfrm>
              <a:off x="4050158" y="1546242"/>
              <a:ext cx="33150" cy="66301"/>
            </a:xfrm>
            <a:custGeom>
              <a:avLst/>
              <a:gdLst/>
              <a:ahLst/>
              <a:cxnLst/>
              <a:rect l="l" t="t" r="r" b="b"/>
              <a:pathLst>
                <a:path w="1159" h="2318" extrusionOk="0">
                  <a:moveTo>
                    <a:pt x="1159" y="0"/>
                  </a:moveTo>
                  <a:cubicBezTo>
                    <a:pt x="487" y="0"/>
                    <a:pt x="0" y="487"/>
                    <a:pt x="0" y="1159"/>
                  </a:cubicBezTo>
                  <a:cubicBezTo>
                    <a:pt x="0" y="1831"/>
                    <a:pt x="487" y="2318"/>
                    <a:pt x="1159" y="2318"/>
                  </a:cubicBezTo>
                  <a:lnTo>
                    <a:pt x="11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9" name="Google Shape;569;g34ae4a7aaf4_0_196"/>
          <p:cNvGrpSpPr/>
          <p:nvPr/>
        </p:nvGrpSpPr>
        <p:grpSpPr>
          <a:xfrm>
            <a:off x="6943483" y="1631321"/>
            <a:ext cx="481274" cy="447902"/>
            <a:chOff x="3936811" y="2545811"/>
            <a:chExt cx="409003" cy="409006"/>
          </a:xfrm>
        </p:grpSpPr>
        <p:sp>
          <p:nvSpPr>
            <p:cNvPr id="570" name="Google Shape;570;g34ae4a7aaf4_0_196"/>
            <p:cNvSpPr/>
            <p:nvPr/>
          </p:nvSpPr>
          <p:spPr>
            <a:xfrm>
              <a:off x="3964640" y="2739358"/>
              <a:ext cx="353327" cy="182312"/>
            </a:xfrm>
            <a:custGeom>
              <a:avLst/>
              <a:gdLst/>
              <a:ahLst/>
              <a:cxnLst/>
              <a:rect l="l" t="t" r="r" b="b"/>
              <a:pathLst>
                <a:path w="12353" h="6374" extrusionOk="0">
                  <a:moveTo>
                    <a:pt x="5794" y="0"/>
                  </a:moveTo>
                  <a:lnTo>
                    <a:pt x="5794" y="2689"/>
                  </a:lnTo>
                  <a:lnTo>
                    <a:pt x="1" y="2689"/>
                  </a:lnTo>
                  <a:lnTo>
                    <a:pt x="1" y="6374"/>
                  </a:lnTo>
                  <a:lnTo>
                    <a:pt x="858" y="6374"/>
                  </a:lnTo>
                  <a:lnTo>
                    <a:pt x="858" y="3569"/>
                  </a:lnTo>
                  <a:lnTo>
                    <a:pt x="5794" y="3569"/>
                  </a:lnTo>
                  <a:lnTo>
                    <a:pt x="5794" y="6374"/>
                  </a:lnTo>
                  <a:lnTo>
                    <a:pt x="6559" y="6374"/>
                  </a:lnTo>
                  <a:lnTo>
                    <a:pt x="6559" y="3569"/>
                  </a:lnTo>
                  <a:lnTo>
                    <a:pt x="11472" y="3569"/>
                  </a:lnTo>
                  <a:lnTo>
                    <a:pt x="11472" y="6374"/>
                  </a:lnTo>
                  <a:lnTo>
                    <a:pt x="12353" y="6374"/>
                  </a:lnTo>
                  <a:lnTo>
                    <a:pt x="12353" y="2689"/>
                  </a:lnTo>
                  <a:lnTo>
                    <a:pt x="6559" y="2689"/>
                  </a:lnTo>
                  <a:lnTo>
                    <a:pt x="65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g34ae4a7aaf4_0_196"/>
            <p:cNvSpPr/>
            <p:nvPr/>
          </p:nvSpPr>
          <p:spPr>
            <a:xfrm>
              <a:off x="4127039" y="2562372"/>
              <a:ext cx="198902" cy="207511"/>
            </a:xfrm>
            <a:custGeom>
              <a:avLst/>
              <a:gdLst/>
              <a:ahLst/>
              <a:cxnLst/>
              <a:rect l="l" t="t" r="r" b="b"/>
              <a:pathLst>
                <a:path w="6954" h="7255" extrusionOk="0">
                  <a:moveTo>
                    <a:pt x="487" y="1"/>
                  </a:moveTo>
                  <a:lnTo>
                    <a:pt x="1" y="3964"/>
                  </a:lnTo>
                  <a:lnTo>
                    <a:pt x="487" y="7254"/>
                  </a:lnTo>
                  <a:lnTo>
                    <a:pt x="4937" y="7254"/>
                  </a:lnTo>
                  <a:cubicBezTo>
                    <a:pt x="6096" y="7254"/>
                    <a:pt x="6953" y="6374"/>
                    <a:pt x="6953" y="5215"/>
                  </a:cubicBezTo>
                  <a:cubicBezTo>
                    <a:pt x="6953" y="4149"/>
                    <a:pt x="6096" y="3199"/>
                    <a:pt x="4937" y="3199"/>
                  </a:cubicBezTo>
                  <a:cubicBezTo>
                    <a:pt x="4937" y="1924"/>
                    <a:pt x="3871" y="974"/>
                    <a:pt x="2619" y="974"/>
                  </a:cubicBezTo>
                  <a:cubicBezTo>
                    <a:pt x="2225" y="974"/>
                    <a:pt x="1855" y="1067"/>
                    <a:pt x="1461" y="1252"/>
                  </a:cubicBezTo>
                  <a:cubicBezTo>
                    <a:pt x="1275" y="765"/>
                    <a:pt x="881" y="302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g34ae4a7aaf4_0_196"/>
            <p:cNvSpPr/>
            <p:nvPr/>
          </p:nvSpPr>
          <p:spPr>
            <a:xfrm>
              <a:off x="3956031" y="2545811"/>
              <a:ext cx="184972" cy="224072"/>
            </a:xfrm>
            <a:custGeom>
              <a:avLst/>
              <a:gdLst/>
              <a:ahLst/>
              <a:cxnLst/>
              <a:rect l="l" t="t" r="r" b="b"/>
              <a:pathLst>
                <a:path w="6467" h="7834" extrusionOk="0">
                  <a:moveTo>
                    <a:pt x="4635" y="0"/>
                  </a:moveTo>
                  <a:cubicBezTo>
                    <a:pt x="2990" y="0"/>
                    <a:pt x="1553" y="1460"/>
                    <a:pt x="1553" y="3083"/>
                  </a:cubicBezTo>
                  <a:cubicBezTo>
                    <a:pt x="1553" y="3384"/>
                    <a:pt x="1646" y="3569"/>
                    <a:pt x="1646" y="3871"/>
                  </a:cubicBezTo>
                  <a:cubicBezTo>
                    <a:pt x="765" y="3963"/>
                    <a:pt x="0" y="4821"/>
                    <a:pt x="0" y="5794"/>
                  </a:cubicBezTo>
                  <a:cubicBezTo>
                    <a:pt x="0" y="6953"/>
                    <a:pt x="881" y="7833"/>
                    <a:pt x="2040" y="7833"/>
                  </a:cubicBezTo>
                  <a:lnTo>
                    <a:pt x="6466" y="7833"/>
                  </a:lnTo>
                  <a:lnTo>
                    <a:pt x="6466" y="580"/>
                  </a:lnTo>
                  <a:cubicBezTo>
                    <a:pt x="5980" y="302"/>
                    <a:pt x="5307" y="0"/>
                    <a:pt x="4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g34ae4a7aaf4_0_196"/>
            <p:cNvSpPr/>
            <p:nvPr/>
          </p:nvSpPr>
          <p:spPr>
            <a:xfrm>
              <a:off x="4124379" y="2874587"/>
              <a:ext cx="55718" cy="80230"/>
            </a:xfrm>
            <a:custGeom>
              <a:avLst/>
              <a:gdLst/>
              <a:ahLst/>
              <a:cxnLst/>
              <a:rect l="l" t="t" r="r" b="b"/>
              <a:pathLst>
                <a:path w="1948" h="2805" extrusionOk="0">
                  <a:moveTo>
                    <a:pt x="580" y="0"/>
                  </a:moveTo>
                  <a:lnTo>
                    <a:pt x="1" y="1344"/>
                  </a:lnTo>
                  <a:lnTo>
                    <a:pt x="580" y="2804"/>
                  </a:lnTo>
                  <a:cubicBezTo>
                    <a:pt x="1368" y="2804"/>
                    <a:pt x="1948" y="2132"/>
                    <a:pt x="1948" y="1344"/>
                  </a:cubicBezTo>
                  <a:cubicBezTo>
                    <a:pt x="1948" y="579"/>
                    <a:pt x="1368" y="0"/>
                    <a:pt x="5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g34ae4a7aaf4_0_196"/>
            <p:cNvSpPr/>
            <p:nvPr/>
          </p:nvSpPr>
          <p:spPr>
            <a:xfrm>
              <a:off x="4102528" y="2874587"/>
              <a:ext cx="38470" cy="80230"/>
            </a:xfrm>
            <a:custGeom>
              <a:avLst/>
              <a:gdLst/>
              <a:ahLst/>
              <a:cxnLst/>
              <a:rect l="l" t="t" r="r" b="b"/>
              <a:pathLst>
                <a:path w="1345" h="2805" extrusionOk="0">
                  <a:moveTo>
                    <a:pt x="1344" y="0"/>
                  </a:moveTo>
                  <a:cubicBezTo>
                    <a:pt x="579" y="0"/>
                    <a:pt x="0" y="579"/>
                    <a:pt x="0" y="1344"/>
                  </a:cubicBezTo>
                  <a:cubicBezTo>
                    <a:pt x="0" y="2132"/>
                    <a:pt x="579" y="2804"/>
                    <a:pt x="1344" y="2804"/>
                  </a:cubicBezTo>
                  <a:lnTo>
                    <a:pt x="1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g34ae4a7aaf4_0_196"/>
            <p:cNvSpPr/>
            <p:nvPr/>
          </p:nvSpPr>
          <p:spPr>
            <a:xfrm>
              <a:off x="4265584" y="2874587"/>
              <a:ext cx="80230" cy="80230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344" y="0"/>
                  </a:moveTo>
                  <a:cubicBezTo>
                    <a:pt x="672" y="0"/>
                    <a:pt x="0" y="579"/>
                    <a:pt x="0" y="1344"/>
                  </a:cubicBezTo>
                  <a:cubicBezTo>
                    <a:pt x="0" y="2132"/>
                    <a:pt x="672" y="2804"/>
                    <a:pt x="1344" y="2804"/>
                  </a:cubicBezTo>
                  <a:cubicBezTo>
                    <a:pt x="2109" y="2804"/>
                    <a:pt x="2804" y="2132"/>
                    <a:pt x="2804" y="1344"/>
                  </a:cubicBezTo>
                  <a:cubicBezTo>
                    <a:pt x="2804" y="579"/>
                    <a:pt x="2109" y="0"/>
                    <a:pt x="13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g34ae4a7aaf4_0_196"/>
            <p:cNvSpPr/>
            <p:nvPr/>
          </p:nvSpPr>
          <p:spPr>
            <a:xfrm>
              <a:off x="3936811" y="2874587"/>
              <a:ext cx="80230" cy="80230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437" y="0"/>
                  </a:moveTo>
                  <a:cubicBezTo>
                    <a:pt x="672" y="0"/>
                    <a:pt x="0" y="579"/>
                    <a:pt x="0" y="1344"/>
                  </a:cubicBezTo>
                  <a:cubicBezTo>
                    <a:pt x="0" y="2132"/>
                    <a:pt x="672" y="2804"/>
                    <a:pt x="1437" y="2804"/>
                  </a:cubicBezTo>
                  <a:cubicBezTo>
                    <a:pt x="2132" y="2804"/>
                    <a:pt x="2804" y="2132"/>
                    <a:pt x="2804" y="1344"/>
                  </a:cubicBezTo>
                  <a:cubicBezTo>
                    <a:pt x="2804" y="579"/>
                    <a:pt x="2132" y="0"/>
                    <a:pt x="14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7" name="Google Shape;577;g34ae4a7aaf4_0_196"/>
          <p:cNvGrpSpPr/>
          <p:nvPr/>
        </p:nvGrpSpPr>
        <p:grpSpPr>
          <a:xfrm>
            <a:off x="2001397" y="3217071"/>
            <a:ext cx="329771" cy="385738"/>
            <a:chOff x="490025" y="3153624"/>
            <a:chExt cx="322831" cy="405698"/>
          </a:xfrm>
        </p:grpSpPr>
        <p:sp>
          <p:nvSpPr>
            <p:cNvPr id="578" name="Google Shape;578;g34ae4a7aaf4_0_196"/>
            <p:cNvSpPr/>
            <p:nvPr/>
          </p:nvSpPr>
          <p:spPr>
            <a:xfrm>
              <a:off x="490025" y="3153624"/>
              <a:ext cx="163091" cy="405698"/>
            </a:xfrm>
            <a:custGeom>
              <a:avLst/>
              <a:gdLst/>
              <a:ahLst/>
              <a:cxnLst/>
              <a:rect l="l" t="t" r="r" b="b"/>
              <a:pathLst>
                <a:path w="5702" h="14184" extrusionOk="0">
                  <a:moveTo>
                    <a:pt x="3175" y="1"/>
                  </a:moveTo>
                  <a:lnTo>
                    <a:pt x="2132" y="2226"/>
                  </a:lnTo>
                  <a:lnTo>
                    <a:pt x="0" y="3083"/>
                  </a:lnTo>
                  <a:lnTo>
                    <a:pt x="0" y="14184"/>
                  </a:lnTo>
                  <a:lnTo>
                    <a:pt x="5701" y="14184"/>
                  </a:lnTo>
                  <a:lnTo>
                    <a:pt x="5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g34ae4a7aaf4_0_196"/>
            <p:cNvSpPr/>
            <p:nvPr/>
          </p:nvSpPr>
          <p:spPr>
            <a:xfrm>
              <a:off x="653082" y="3153624"/>
              <a:ext cx="159774" cy="405698"/>
            </a:xfrm>
            <a:custGeom>
              <a:avLst/>
              <a:gdLst/>
              <a:ahLst/>
              <a:cxnLst/>
              <a:rect l="l" t="t" r="r" b="b"/>
              <a:pathLst>
                <a:path w="5586" h="14184" extrusionOk="0">
                  <a:moveTo>
                    <a:pt x="0" y="1"/>
                  </a:moveTo>
                  <a:lnTo>
                    <a:pt x="0" y="14184"/>
                  </a:lnTo>
                  <a:lnTo>
                    <a:pt x="5586" y="14184"/>
                  </a:lnTo>
                  <a:lnTo>
                    <a:pt x="55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g34ae4a7aaf4_0_196"/>
            <p:cNvSpPr/>
            <p:nvPr/>
          </p:nvSpPr>
          <p:spPr>
            <a:xfrm>
              <a:off x="537075" y="3308072"/>
              <a:ext cx="76941" cy="149162"/>
            </a:xfrm>
            <a:custGeom>
              <a:avLst/>
              <a:gdLst/>
              <a:ahLst/>
              <a:cxnLst/>
              <a:rect l="l" t="t" r="r" b="b"/>
              <a:pathLst>
                <a:path w="2690" h="5215" extrusionOk="0">
                  <a:moveTo>
                    <a:pt x="2017" y="1"/>
                  </a:moveTo>
                  <a:lnTo>
                    <a:pt x="1" y="2619"/>
                  </a:lnTo>
                  <a:lnTo>
                    <a:pt x="2017" y="5215"/>
                  </a:lnTo>
                  <a:lnTo>
                    <a:pt x="2689" y="4728"/>
                  </a:lnTo>
                  <a:lnTo>
                    <a:pt x="1067" y="2619"/>
                  </a:lnTo>
                  <a:lnTo>
                    <a:pt x="2689" y="487"/>
                  </a:lnTo>
                  <a:lnTo>
                    <a:pt x="20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g34ae4a7aaf4_0_196"/>
            <p:cNvSpPr/>
            <p:nvPr/>
          </p:nvSpPr>
          <p:spPr>
            <a:xfrm>
              <a:off x="691522" y="3308072"/>
              <a:ext cx="77599" cy="149162"/>
            </a:xfrm>
            <a:custGeom>
              <a:avLst/>
              <a:gdLst/>
              <a:ahLst/>
              <a:cxnLst/>
              <a:rect l="l" t="t" r="r" b="b"/>
              <a:pathLst>
                <a:path w="2713" h="5215" extrusionOk="0">
                  <a:moveTo>
                    <a:pt x="580" y="1"/>
                  </a:moveTo>
                  <a:lnTo>
                    <a:pt x="1" y="487"/>
                  </a:lnTo>
                  <a:lnTo>
                    <a:pt x="1646" y="2619"/>
                  </a:lnTo>
                  <a:lnTo>
                    <a:pt x="1" y="4728"/>
                  </a:lnTo>
                  <a:lnTo>
                    <a:pt x="580" y="5215"/>
                  </a:lnTo>
                  <a:lnTo>
                    <a:pt x="2712" y="2619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g34ae4a7aaf4_0_196"/>
            <p:cNvSpPr/>
            <p:nvPr/>
          </p:nvSpPr>
          <p:spPr>
            <a:xfrm>
              <a:off x="639153" y="3305413"/>
              <a:ext cx="24570" cy="151822"/>
            </a:xfrm>
            <a:custGeom>
              <a:avLst/>
              <a:gdLst/>
              <a:ahLst/>
              <a:cxnLst/>
              <a:rect l="l" t="t" r="r" b="b"/>
              <a:pathLst>
                <a:path w="859" h="5308" extrusionOk="0">
                  <a:moveTo>
                    <a:pt x="1" y="1"/>
                  </a:moveTo>
                  <a:lnTo>
                    <a:pt x="1" y="5308"/>
                  </a:lnTo>
                  <a:lnTo>
                    <a:pt x="858" y="5308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g34ae4a7aaf4_0_196"/>
            <p:cNvSpPr/>
            <p:nvPr/>
          </p:nvSpPr>
          <p:spPr>
            <a:xfrm>
              <a:off x="490025" y="3153624"/>
              <a:ext cx="90842" cy="88210"/>
            </a:xfrm>
            <a:custGeom>
              <a:avLst/>
              <a:gdLst/>
              <a:ahLst/>
              <a:cxnLst/>
              <a:rect l="l" t="t" r="r" b="b"/>
              <a:pathLst>
                <a:path w="3176" h="3084" extrusionOk="0">
                  <a:moveTo>
                    <a:pt x="3175" y="1"/>
                  </a:moveTo>
                  <a:lnTo>
                    <a:pt x="0" y="3083"/>
                  </a:lnTo>
                  <a:lnTo>
                    <a:pt x="3175" y="3083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4" name="Google Shape;584;g34ae4a7aaf4_0_196"/>
          <p:cNvGrpSpPr/>
          <p:nvPr/>
        </p:nvGrpSpPr>
        <p:grpSpPr>
          <a:xfrm>
            <a:off x="4546979" y="3265521"/>
            <a:ext cx="417800" cy="386382"/>
            <a:chOff x="2213404" y="1937970"/>
            <a:chExt cx="409006" cy="406376"/>
          </a:xfrm>
        </p:grpSpPr>
        <p:sp>
          <p:nvSpPr>
            <p:cNvPr id="585" name="Google Shape;585;g34ae4a7aaf4_0_196"/>
            <p:cNvSpPr/>
            <p:nvPr/>
          </p:nvSpPr>
          <p:spPr>
            <a:xfrm>
              <a:off x="2461979" y="2186546"/>
              <a:ext cx="160431" cy="157800"/>
            </a:xfrm>
            <a:custGeom>
              <a:avLst/>
              <a:gdLst/>
              <a:ahLst/>
              <a:cxnLst/>
              <a:rect l="l" t="t" r="r" b="b"/>
              <a:pathLst>
                <a:path w="5609" h="5517" extrusionOk="0">
                  <a:moveTo>
                    <a:pt x="1553" y="0"/>
                  </a:moveTo>
                  <a:lnTo>
                    <a:pt x="0" y="1461"/>
                  </a:lnTo>
                  <a:lnTo>
                    <a:pt x="4056" y="5516"/>
                  </a:lnTo>
                  <a:lnTo>
                    <a:pt x="5609" y="4056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g34ae4a7aaf4_0_196"/>
            <p:cNvSpPr/>
            <p:nvPr/>
          </p:nvSpPr>
          <p:spPr>
            <a:xfrm>
              <a:off x="2373829" y="1937970"/>
              <a:ext cx="192924" cy="354013"/>
            </a:xfrm>
            <a:custGeom>
              <a:avLst/>
              <a:gdLst/>
              <a:ahLst/>
              <a:cxnLst/>
              <a:rect l="l" t="t" r="r" b="b"/>
              <a:pathLst>
                <a:path w="6745" h="12377" extrusionOk="0">
                  <a:moveTo>
                    <a:pt x="580" y="1"/>
                  </a:moveTo>
                  <a:lnTo>
                    <a:pt x="0" y="6096"/>
                  </a:lnTo>
                  <a:lnTo>
                    <a:pt x="580" y="12376"/>
                  </a:lnTo>
                  <a:cubicBezTo>
                    <a:pt x="3940" y="12376"/>
                    <a:pt x="6744" y="9572"/>
                    <a:pt x="6744" y="6189"/>
                  </a:cubicBezTo>
                  <a:cubicBezTo>
                    <a:pt x="6744" y="2805"/>
                    <a:pt x="3940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g34ae4a7aaf4_0_196"/>
            <p:cNvSpPr/>
            <p:nvPr/>
          </p:nvSpPr>
          <p:spPr>
            <a:xfrm>
              <a:off x="2213404" y="1937970"/>
              <a:ext cx="177021" cy="354013"/>
            </a:xfrm>
            <a:custGeom>
              <a:avLst/>
              <a:gdLst/>
              <a:ahLst/>
              <a:cxnLst/>
              <a:rect l="l" t="t" r="r" b="b"/>
              <a:pathLst>
                <a:path w="6189" h="12377" extrusionOk="0">
                  <a:moveTo>
                    <a:pt x="6189" y="1"/>
                  </a:moveTo>
                  <a:cubicBezTo>
                    <a:pt x="2805" y="1"/>
                    <a:pt x="1" y="2805"/>
                    <a:pt x="1" y="6189"/>
                  </a:cubicBezTo>
                  <a:cubicBezTo>
                    <a:pt x="1" y="9572"/>
                    <a:pt x="2805" y="12376"/>
                    <a:pt x="6189" y="12376"/>
                  </a:cubicBezTo>
                  <a:lnTo>
                    <a:pt x="6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g34ae4a7aaf4_0_196"/>
            <p:cNvSpPr/>
            <p:nvPr/>
          </p:nvSpPr>
          <p:spPr>
            <a:xfrm>
              <a:off x="2373829" y="1979728"/>
              <a:ext cx="151822" cy="267834"/>
            </a:xfrm>
            <a:custGeom>
              <a:avLst/>
              <a:gdLst/>
              <a:ahLst/>
              <a:cxnLst/>
              <a:rect l="l" t="t" r="r" b="b"/>
              <a:pathLst>
                <a:path w="5308" h="9364" extrusionOk="0">
                  <a:moveTo>
                    <a:pt x="580" y="1"/>
                  </a:moveTo>
                  <a:lnTo>
                    <a:pt x="0" y="4636"/>
                  </a:lnTo>
                  <a:lnTo>
                    <a:pt x="580" y="9364"/>
                  </a:lnTo>
                  <a:cubicBezTo>
                    <a:pt x="3175" y="9364"/>
                    <a:pt x="5307" y="7347"/>
                    <a:pt x="5307" y="4729"/>
                  </a:cubicBezTo>
                  <a:cubicBezTo>
                    <a:pt x="5307" y="2133"/>
                    <a:pt x="3175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g34ae4a7aaf4_0_196"/>
            <p:cNvSpPr/>
            <p:nvPr/>
          </p:nvSpPr>
          <p:spPr>
            <a:xfrm>
              <a:off x="2254504" y="1979728"/>
              <a:ext cx="135919" cy="267834"/>
            </a:xfrm>
            <a:custGeom>
              <a:avLst/>
              <a:gdLst/>
              <a:ahLst/>
              <a:cxnLst/>
              <a:rect l="l" t="t" r="r" b="b"/>
              <a:pathLst>
                <a:path w="4752" h="9364" extrusionOk="0">
                  <a:moveTo>
                    <a:pt x="4752" y="1"/>
                  </a:moveTo>
                  <a:cubicBezTo>
                    <a:pt x="2133" y="1"/>
                    <a:pt x="1" y="2133"/>
                    <a:pt x="1" y="4729"/>
                  </a:cubicBezTo>
                  <a:cubicBezTo>
                    <a:pt x="1" y="7347"/>
                    <a:pt x="2133" y="9364"/>
                    <a:pt x="4752" y="9364"/>
                  </a:cubicBezTo>
                  <a:lnTo>
                    <a:pt x="4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g34ae4a7aaf4_0_196"/>
            <p:cNvSpPr/>
            <p:nvPr/>
          </p:nvSpPr>
          <p:spPr>
            <a:xfrm>
              <a:off x="2381780" y="2062587"/>
              <a:ext cx="91499" cy="102111"/>
            </a:xfrm>
            <a:custGeom>
              <a:avLst/>
              <a:gdLst/>
              <a:ahLst/>
              <a:cxnLst/>
              <a:rect l="l" t="t" r="r" b="b"/>
              <a:pathLst>
                <a:path w="3199" h="3570" extrusionOk="0">
                  <a:moveTo>
                    <a:pt x="2619" y="1"/>
                  </a:moveTo>
                  <a:lnTo>
                    <a:pt x="302" y="2318"/>
                  </a:lnTo>
                  <a:lnTo>
                    <a:pt x="0" y="3176"/>
                  </a:lnTo>
                  <a:lnTo>
                    <a:pt x="302" y="3570"/>
                  </a:lnTo>
                  <a:lnTo>
                    <a:pt x="3198" y="580"/>
                  </a:lnTo>
                  <a:lnTo>
                    <a:pt x="2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g34ae4a7aaf4_0_196"/>
            <p:cNvSpPr/>
            <p:nvPr/>
          </p:nvSpPr>
          <p:spPr>
            <a:xfrm>
              <a:off x="2307531" y="2098396"/>
              <a:ext cx="82890" cy="82890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580" y="0"/>
                  </a:moveTo>
                  <a:lnTo>
                    <a:pt x="1" y="672"/>
                  </a:lnTo>
                  <a:lnTo>
                    <a:pt x="2202" y="2897"/>
                  </a:lnTo>
                  <a:lnTo>
                    <a:pt x="2898" y="2318"/>
                  </a:lnTo>
                  <a:lnTo>
                    <a:pt x="2898" y="1066"/>
                  </a:lnTo>
                  <a:lnTo>
                    <a:pt x="2202" y="173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2" name="Google Shape;592;g34ae4a7aaf4_0_196"/>
          <p:cNvGrpSpPr/>
          <p:nvPr/>
        </p:nvGrpSpPr>
        <p:grpSpPr>
          <a:xfrm>
            <a:off x="6987500" y="3264285"/>
            <a:ext cx="417832" cy="388882"/>
            <a:chOff x="8245271" y="2545811"/>
            <a:chExt cx="409038" cy="409005"/>
          </a:xfrm>
        </p:grpSpPr>
        <p:sp>
          <p:nvSpPr>
            <p:cNvPr id="593" name="Google Shape;593;g34ae4a7aaf4_0_196"/>
            <p:cNvSpPr/>
            <p:nvPr/>
          </p:nvSpPr>
          <p:spPr>
            <a:xfrm>
              <a:off x="8438846" y="2714160"/>
              <a:ext cx="21881" cy="135261"/>
            </a:xfrm>
            <a:custGeom>
              <a:avLst/>
              <a:gdLst/>
              <a:ahLst/>
              <a:cxnLst/>
              <a:rect l="l" t="t" r="r" b="b"/>
              <a:pathLst>
                <a:path w="765" h="4729" extrusionOk="0">
                  <a:moveTo>
                    <a:pt x="0" y="1"/>
                  </a:moveTo>
                  <a:lnTo>
                    <a:pt x="0" y="4728"/>
                  </a:lnTo>
                  <a:lnTo>
                    <a:pt x="765" y="4728"/>
                  </a:lnTo>
                  <a:lnTo>
                    <a:pt x="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g34ae4a7aaf4_0_196"/>
            <p:cNvSpPr/>
            <p:nvPr/>
          </p:nvSpPr>
          <p:spPr>
            <a:xfrm>
              <a:off x="8269811" y="2902416"/>
              <a:ext cx="25227" cy="52400"/>
            </a:xfrm>
            <a:custGeom>
              <a:avLst/>
              <a:gdLst/>
              <a:ahLst/>
              <a:cxnLst/>
              <a:rect l="l" t="t" r="r" b="b"/>
              <a:pathLst>
                <a:path w="882" h="1832" extrusionOk="0">
                  <a:moveTo>
                    <a:pt x="0" y="0"/>
                  </a:moveTo>
                  <a:lnTo>
                    <a:pt x="0" y="1831"/>
                  </a:lnTo>
                  <a:lnTo>
                    <a:pt x="881" y="183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g34ae4a7aaf4_0_196"/>
            <p:cNvSpPr/>
            <p:nvPr/>
          </p:nvSpPr>
          <p:spPr>
            <a:xfrm>
              <a:off x="8604534" y="2902416"/>
              <a:ext cx="24570" cy="52400"/>
            </a:xfrm>
            <a:custGeom>
              <a:avLst/>
              <a:gdLst/>
              <a:ahLst/>
              <a:cxnLst/>
              <a:rect l="l" t="t" r="r" b="b"/>
              <a:pathLst>
                <a:path w="859" h="1832" extrusionOk="0">
                  <a:moveTo>
                    <a:pt x="1" y="0"/>
                  </a:moveTo>
                  <a:lnTo>
                    <a:pt x="1" y="1831"/>
                  </a:lnTo>
                  <a:lnTo>
                    <a:pt x="858" y="1831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g34ae4a7aaf4_0_196"/>
            <p:cNvSpPr/>
            <p:nvPr/>
          </p:nvSpPr>
          <p:spPr>
            <a:xfrm>
              <a:off x="8432868" y="2810948"/>
              <a:ext cx="221441" cy="110720"/>
            </a:xfrm>
            <a:custGeom>
              <a:avLst/>
              <a:gdLst/>
              <a:ahLst/>
              <a:cxnLst/>
              <a:rect l="l" t="t" r="r" b="b"/>
              <a:pathLst>
                <a:path w="7742" h="3871" extrusionOk="0">
                  <a:moveTo>
                    <a:pt x="580" y="0"/>
                  </a:moveTo>
                  <a:lnTo>
                    <a:pt x="1" y="1924"/>
                  </a:lnTo>
                  <a:lnTo>
                    <a:pt x="580" y="3871"/>
                  </a:lnTo>
                  <a:lnTo>
                    <a:pt x="7741" y="3871"/>
                  </a:lnTo>
                  <a:lnTo>
                    <a:pt x="7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g34ae4a7aaf4_0_196"/>
            <p:cNvSpPr/>
            <p:nvPr/>
          </p:nvSpPr>
          <p:spPr>
            <a:xfrm>
              <a:off x="8245271" y="2810948"/>
              <a:ext cx="204193" cy="110720"/>
            </a:xfrm>
            <a:custGeom>
              <a:avLst/>
              <a:gdLst/>
              <a:ahLst/>
              <a:cxnLst/>
              <a:rect l="l" t="t" r="r" b="b"/>
              <a:pathLst>
                <a:path w="7139" h="3871" extrusionOk="0">
                  <a:moveTo>
                    <a:pt x="1" y="0"/>
                  </a:moveTo>
                  <a:lnTo>
                    <a:pt x="1" y="3871"/>
                  </a:lnTo>
                  <a:lnTo>
                    <a:pt x="7139" y="3871"/>
                  </a:lnTo>
                  <a:lnTo>
                    <a:pt x="7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g34ae4a7aaf4_0_196"/>
            <p:cNvSpPr/>
            <p:nvPr/>
          </p:nvSpPr>
          <p:spPr>
            <a:xfrm>
              <a:off x="8295009" y="2855366"/>
              <a:ext cx="71592" cy="21881"/>
            </a:xfrm>
            <a:custGeom>
              <a:avLst/>
              <a:gdLst/>
              <a:ahLst/>
              <a:cxnLst/>
              <a:rect l="l" t="t" r="r" b="b"/>
              <a:pathLst>
                <a:path w="2503" h="765" extrusionOk="0">
                  <a:moveTo>
                    <a:pt x="0" y="0"/>
                  </a:moveTo>
                  <a:lnTo>
                    <a:pt x="0" y="765"/>
                  </a:lnTo>
                  <a:lnTo>
                    <a:pt x="2503" y="765"/>
                  </a:lnTo>
                  <a:lnTo>
                    <a:pt x="25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g34ae4a7aaf4_0_196"/>
            <p:cNvSpPr/>
            <p:nvPr/>
          </p:nvSpPr>
          <p:spPr>
            <a:xfrm>
              <a:off x="8389108" y="2855366"/>
              <a:ext cx="24570" cy="21881"/>
            </a:xfrm>
            <a:custGeom>
              <a:avLst/>
              <a:gdLst/>
              <a:ahLst/>
              <a:cxnLst/>
              <a:rect l="l" t="t" r="r" b="b"/>
              <a:pathLst>
                <a:path w="859" h="765" extrusionOk="0">
                  <a:moveTo>
                    <a:pt x="1" y="0"/>
                  </a:moveTo>
                  <a:lnTo>
                    <a:pt x="1" y="765"/>
                  </a:lnTo>
                  <a:lnTo>
                    <a:pt x="858" y="765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g34ae4a7aaf4_0_196"/>
            <p:cNvSpPr/>
            <p:nvPr/>
          </p:nvSpPr>
          <p:spPr>
            <a:xfrm>
              <a:off x="8485237" y="2855366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g34ae4a7aaf4_0_196"/>
            <p:cNvSpPr/>
            <p:nvPr/>
          </p:nvSpPr>
          <p:spPr>
            <a:xfrm>
              <a:off x="8532287" y="2855366"/>
              <a:ext cx="72279" cy="21881"/>
            </a:xfrm>
            <a:custGeom>
              <a:avLst/>
              <a:gdLst/>
              <a:ahLst/>
              <a:cxnLst/>
              <a:rect l="l" t="t" r="r" b="b"/>
              <a:pathLst>
                <a:path w="2527" h="765" extrusionOk="0">
                  <a:moveTo>
                    <a:pt x="1" y="0"/>
                  </a:moveTo>
                  <a:lnTo>
                    <a:pt x="1" y="765"/>
                  </a:lnTo>
                  <a:lnTo>
                    <a:pt x="2527" y="765"/>
                  </a:lnTo>
                  <a:lnTo>
                    <a:pt x="25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g34ae4a7aaf4_0_196"/>
            <p:cNvSpPr/>
            <p:nvPr/>
          </p:nvSpPr>
          <p:spPr>
            <a:xfrm>
              <a:off x="8441477" y="2659159"/>
              <a:ext cx="55060" cy="35810"/>
            </a:xfrm>
            <a:custGeom>
              <a:avLst/>
              <a:gdLst/>
              <a:ahLst/>
              <a:cxnLst/>
              <a:rect l="l" t="t" r="r" b="b"/>
              <a:pathLst>
                <a:path w="1925" h="1252" extrusionOk="0">
                  <a:moveTo>
                    <a:pt x="279" y="0"/>
                  </a:moveTo>
                  <a:lnTo>
                    <a:pt x="1" y="394"/>
                  </a:lnTo>
                  <a:lnTo>
                    <a:pt x="279" y="858"/>
                  </a:lnTo>
                  <a:cubicBezTo>
                    <a:pt x="673" y="858"/>
                    <a:pt x="1067" y="974"/>
                    <a:pt x="1345" y="1252"/>
                  </a:cubicBezTo>
                  <a:lnTo>
                    <a:pt x="1924" y="672"/>
                  </a:lnTo>
                  <a:cubicBezTo>
                    <a:pt x="1530" y="186"/>
                    <a:pt x="858" y="0"/>
                    <a:pt x="2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g34ae4a7aaf4_0_196"/>
            <p:cNvSpPr/>
            <p:nvPr/>
          </p:nvSpPr>
          <p:spPr>
            <a:xfrm>
              <a:off x="8441477" y="2604130"/>
              <a:ext cx="96819" cy="52400"/>
            </a:xfrm>
            <a:custGeom>
              <a:avLst/>
              <a:gdLst/>
              <a:ahLst/>
              <a:cxnLst/>
              <a:rect l="l" t="t" r="r" b="b"/>
              <a:pathLst>
                <a:path w="3385" h="1832" extrusionOk="0">
                  <a:moveTo>
                    <a:pt x="279" y="1"/>
                  </a:moveTo>
                  <a:lnTo>
                    <a:pt x="1" y="372"/>
                  </a:lnTo>
                  <a:lnTo>
                    <a:pt x="279" y="765"/>
                  </a:lnTo>
                  <a:cubicBezTo>
                    <a:pt x="1160" y="765"/>
                    <a:pt x="2110" y="1159"/>
                    <a:pt x="2805" y="1832"/>
                  </a:cubicBezTo>
                  <a:lnTo>
                    <a:pt x="3384" y="1252"/>
                  </a:lnTo>
                  <a:cubicBezTo>
                    <a:pt x="2504" y="372"/>
                    <a:pt x="1438" y="1"/>
                    <a:pt x="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g34ae4a7aaf4_0_196"/>
            <p:cNvSpPr/>
            <p:nvPr/>
          </p:nvSpPr>
          <p:spPr>
            <a:xfrm>
              <a:off x="8441477" y="2545811"/>
              <a:ext cx="135261" cy="68961"/>
            </a:xfrm>
            <a:custGeom>
              <a:avLst/>
              <a:gdLst/>
              <a:ahLst/>
              <a:cxnLst/>
              <a:rect l="l" t="t" r="r" b="b"/>
              <a:pathLst>
                <a:path w="4729" h="2411" extrusionOk="0">
                  <a:moveTo>
                    <a:pt x="279" y="0"/>
                  </a:moveTo>
                  <a:lnTo>
                    <a:pt x="1" y="487"/>
                  </a:lnTo>
                  <a:lnTo>
                    <a:pt x="279" y="881"/>
                  </a:lnTo>
                  <a:cubicBezTo>
                    <a:pt x="1739" y="881"/>
                    <a:pt x="3083" y="1460"/>
                    <a:pt x="4149" y="2411"/>
                  </a:cubicBezTo>
                  <a:lnTo>
                    <a:pt x="4729" y="1831"/>
                  </a:lnTo>
                  <a:cubicBezTo>
                    <a:pt x="3570" y="672"/>
                    <a:pt x="1924" y="0"/>
                    <a:pt x="2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g34ae4a7aaf4_0_196"/>
            <p:cNvSpPr/>
            <p:nvPr/>
          </p:nvSpPr>
          <p:spPr>
            <a:xfrm>
              <a:off x="8402379" y="2659159"/>
              <a:ext cx="47080" cy="35810"/>
            </a:xfrm>
            <a:custGeom>
              <a:avLst/>
              <a:gdLst/>
              <a:ahLst/>
              <a:cxnLst/>
              <a:rect l="l" t="t" r="r" b="b"/>
              <a:pathLst>
                <a:path w="1646" h="1252" extrusionOk="0">
                  <a:moveTo>
                    <a:pt x="1646" y="0"/>
                  </a:moveTo>
                  <a:cubicBezTo>
                    <a:pt x="1067" y="0"/>
                    <a:pt x="394" y="186"/>
                    <a:pt x="0" y="672"/>
                  </a:cubicBezTo>
                  <a:lnTo>
                    <a:pt x="580" y="1252"/>
                  </a:lnTo>
                  <a:cubicBezTo>
                    <a:pt x="881" y="974"/>
                    <a:pt x="1275" y="858"/>
                    <a:pt x="1646" y="858"/>
                  </a:cubicBezTo>
                  <a:lnTo>
                    <a:pt x="16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g34ae4a7aaf4_0_196"/>
            <p:cNvSpPr/>
            <p:nvPr/>
          </p:nvSpPr>
          <p:spPr>
            <a:xfrm>
              <a:off x="8361279" y="2604130"/>
              <a:ext cx="88182" cy="52400"/>
            </a:xfrm>
            <a:custGeom>
              <a:avLst/>
              <a:gdLst/>
              <a:ahLst/>
              <a:cxnLst/>
              <a:rect l="l" t="t" r="r" b="b"/>
              <a:pathLst>
                <a:path w="3083" h="1832" extrusionOk="0">
                  <a:moveTo>
                    <a:pt x="3083" y="1"/>
                  </a:moveTo>
                  <a:cubicBezTo>
                    <a:pt x="1924" y="1"/>
                    <a:pt x="858" y="372"/>
                    <a:pt x="1" y="1252"/>
                  </a:cubicBezTo>
                  <a:lnTo>
                    <a:pt x="580" y="1832"/>
                  </a:lnTo>
                  <a:cubicBezTo>
                    <a:pt x="1252" y="1159"/>
                    <a:pt x="2225" y="765"/>
                    <a:pt x="3083" y="765"/>
                  </a:cubicBezTo>
                  <a:lnTo>
                    <a:pt x="30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g34ae4a7aaf4_0_196"/>
            <p:cNvSpPr/>
            <p:nvPr/>
          </p:nvSpPr>
          <p:spPr>
            <a:xfrm>
              <a:off x="8322838" y="2545811"/>
              <a:ext cx="126623" cy="68961"/>
            </a:xfrm>
            <a:custGeom>
              <a:avLst/>
              <a:gdLst/>
              <a:ahLst/>
              <a:cxnLst/>
              <a:rect l="l" t="t" r="r" b="b"/>
              <a:pathLst>
                <a:path w="4427" h="2411" extrusionOk="0">
                  <a:moveTo>
                    <a:pt x="4427" y="0"/>
                  </a:moveTo>
                  <a:cubicBezTo>
                    <a:pt x="2781" y="0"/>
                    <a:pt x="1159" y="672"/>
                    <a:pt x="0" y="1831"/>
                  </a:cubicBezTo>
                  <a:lnTo>
                    <a:pt x="580" y="2411"/>
                  </a:lnTo>
                  <a:cubicBezTo>
                    <a:pt x="1623" y="1460"/>
                    <a:pt x="2990" y="881"/>
                    <a:pt x="4427" y="881"/>
                  </a:cubicBezTo>
                  <a:lnTo>
                    <a:pt x="4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8" name="Google Shape;608;g34ae4a7aaf4_0_196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 b="0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4ae4a7aaf4_0_314"/>
          <p:cNvSpPr txBox="1">
            <a:spLocks noGrp="1"/>
          </p:cNvSpPr>
          <p:nvPr>
            <p:ph type="subTitle" idx="4294967295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14" name="Google Shape;614;g34ae4a7aaf4_0_314"/>
          <p:cNvGrpSpPr/>
          <p:nvPr/>
        </p:nvGrpSpPr>
        <p:grpSpPr>
          <a:xfrm>
            <a:off x="299286" y="189026"/>
            <a:ext cx="133205" cy="119344"/>
            <a:chOff x="222150" y="185025"/>
            <a:chExt cx="170100" cy="152400"/>
          </a:xfrm>
        </p:grpSpPr>
        <p:cxnSp>
          <p:nvCxnSpPr>
            <p:cNvPr id="615" name="Google Shape;615;g34ae4a7aaf4_0_31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6" name="Google Shape;616;g34ae4a7aaf4_0_31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7" name="Google Shape;617;g34ae4a7aaf4_0_31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18" name="Google Shape;618;g34ae4a7aaf4_0_314">
            <a:hlinkClick r:id="rId3" action="ppaction://hlinksldjump"/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 b="0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9" name="Google Shape;619;g34ae4a7aaf4_0_314"/>
          <p:cNvSpPr txBox="1">
            <a:spLocks noGrp="1"/>
          </p:cNvSpPr>
          <p:nvPr>
            <p:ph type="title"/>
          </p:nvPr>
        </p:nvSpPr>
        <p:spPr>
          <a:xfrm>
            <a:off x="872400" y="540000"/>
            <a:ext cx="72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600"/>
              <a:t>/Систем хөгжүүлэлтийн үйл явц</a:t>
            </a:r>
            <a:endParaRPr sz="3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0" name="Google Shape;620;g34ae4a7aaf4_0_314"/>
          <p:cNvSpPr txBox="1"/>
          <p:nvPr/>
        </p:nvSpPr>
        <p:spPr>
          <a:xfrm>
            <a:off x="4729263" y="3842663"/>
            <a:ext cx="17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B11BF8"/>
                </a:solidFill>
                <a:latin typeface="Oswald"/>
                <a:ea typeface="Oswald"/>
                <a:cs typeface="Oswald"/>
                <a:sym typeface="Oswald"/>
              </a:rPr>
              <a:t>Системд асуудал байгаа эсэхийг шалгах, үр дүнг дүгнэх зорилгоор тест хийх</a:t>
            </a:r>
            <a:endParaRPr sz="1200" i="0" u="none" strike="noStrike" cap="none">
              <a:solidFill>
                <a:srgbClr val="B11BF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1" name="Google Shape;621;g34ae4a7aaf4_0_314"/>
          <p:cNvSpPr txBox="1"/>
          <p:nvPr/>
        </p:nvSpPr>
        <p:spPr>
          <a:xfrm>
            <a:off x="2879100" y="3516447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Хөгжүүлэлт</a:t>
            </a:r>
            <a:endParaRPr sz="2000" b="1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2" name="Google Shape;622;g34ae4a7aaf4_0_314"/>
          <p:cNvSpPr txBox="1"/>
          <p:nvPr/>
        </p:nvSpPr>
        <p:spPr>
          <a:xfrm>
            <a:off x="6500475" y="3823913"/>
            <a:ext cx="195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FF8211"/>
                </a:solidFill>
                <a:latin typeface="Oswald"/>
                <a:ea typeface="Oswald"/>
                <a:cs typeface="Oswald"/>
                <a:sym typeface="Oswald"/>
              </a:rPr>
              <a:t>Тестийн үр дүнгээс хамааран засвар, нэмэлт сайжруулалт хийх</a:t>
            </a:r>
            <a:endParaRPr sz="1200" i="0" u="none" strike="noStrike" cap="none">
              <a:solidFill>
                <a:srgbClr val="FF821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3" name="Google Shape;623;g34ae4a7aaf4_0_314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g34ae4a7aaf4_0_314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g34ae4a7aaf4_0_314"/>
          <p:cNvSpPr txBox="1"/>
          <p:nvPr/>
        </p:nvSpPr>
        <p:spPr>
          <a:xfrm>
            <a:off x="948400" y="3527297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Өгөгдлийн сан</a:t>
            </a:r>
            <a:endParaRPr sz="2000" b="1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6" name="Google Shape;626;g34ae4a7aaf4_0_314">
            <a:hlinkClick r:id="" action="ppaction://noaction"/>
          </p:cNvPr>
          <p:cNvSpPr/>
          <p:nvPr/>
        </p:nvSpPr>
        <p:spPr>
          <a:xfrm>
            <a:off x="5898375" y="41341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g34ae4a7aaf4_0_314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8" name="Google Shape;628;g34ae4a7aaf4_0_314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629" name="Google Shape;629;g34ae4a7aaf4_0_314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FFFFFF">
                <a:alpha val="745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g34ae4a7aaf4_0_314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FFFFFF">
                <a:alpha val="745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g34ae4a7aaf4_0_314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FFFFFF">
                <a:alpha val="7450"/>
              </a:srgb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2" name="Google Shape;632;g34ae4a7aaf4_0_314" title="pngtree-road-map-infographic-with-colorful-pin-vector-png-image_672068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463" y="1019888"/>
            <a:ext cx="3608063" cy="24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g34ae4a7aaf4_0_314"/>
          <p:cNvSpPr txBox="1"/>
          <p:nvPr/>
        </p:nvSpPr>
        <p:spPr>
          <a:xfrm>
            <a:off x="6500475" y="3478950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Сайжруулалт</a:t>
            </a:r>
            <a:endParaRPr sz="2000" b="1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4" name="Google Shape;634;g34ae4a7aaf4_0_314"/>
          <p:cNvSpPr txBox="1"/>
          <p:nvPr/>
        </p:nvSpPr>
        <p:spPr>
          <a:xfrm>
            <a:off x="2879100" y="3862850"/>
            <a:ext cx="195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4FDC56"/>
                </a:solidFill>
                <a:latin typeface="Oswald"/>
                <a:ea typeface="Oswald"/>
                <a:cs typeface="Oswald"/>
                <a:sym typeface="Oswald"/>
              </a:rPr>
              <a:t>Өгөгдлийн санг ашиглан системийн цаад үйлдлүүдийг код бичин хөгжүүлэх</a:t>
            </a:r>
            <a:endParaRPr sz="1200" i="0" u="none" strike="noStrike" cap="none">
              <a:solidFill>
                <a:srgbClr val="4FDC5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5" name="Google Shape;635;g34ae4a7aaf4_0_314"/>
          <p:cNvSpPr txBox="1"/>
          <p:nvPr/>
        </p:nvSpPr>
        <p:spPr>
          <a:xfrm>
            <a:off x="4729263" y="3479038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Тест</a:t>
            </a:r>
            <a:endParaRPr sz="2000" b="1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6" name="Google Shape;636;g34ae4a7aaf4_0_314"/>
          <p:cNvSpPr txBox="1"/>
          <p:nvPr/>
        </p:nvSpPr>
        <p:spPr>
          <a:xfrm>
            <a:off x="948388" y="3853526"/>
            <a:ext cx="17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F6CA16"/>
                </a:solidFill>
                <a:latin typeface="Oswald"/>
                <a:ea typeface="Oswald"/>
                <a:cs typeface="Oswald"/>
                <a:sym typeface="Oswald"/>
              </a:rPr>
              <a:t>Системд шаардлагатай өгөгдлийн сан үүсгэх. Кодтой холбох</a:t>
            </a:r>
            <a:endParaRPr sz="1200" i="0" u="none" strike="noStrike" cap="none">
              <a:solidFill>
                <a:srgbClr val="F6CA1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7" name="Google Shape;637;g34ae4a7aaf4_0_314"/>
          <p:cNvSpPr/>
          <p:nvPr/>
        </p:nvSpPr>
        <p:spPr>
          <a:xfrm>
            <a:off x="1053354" y="3135805"/>
            <a:ext cx="381600" cy="349200"/>
          </a:xfrm>
          <a:prstGeom prst="ellipse">
            <a:avLst/>
          </a:prstGeom>
          <a:solidFill>
            <a:srgbClr val="EFCF15"/>
          </a:solidFill>
          <a:ln>
            <a:noFill/>
          </a:ln>
          <a:effectLst>
            <a:outerShdw blurRad="57150" dist="19050" dir="5400000" algn="b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1" i="0" u="none" strike="noStrike" cap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8" name="Google Shape;638;g34ae4a7aaf4_0_314"/>
          <p:cNvSpPr/>
          <p:nvPr/>
        </p:nvSpPr>
        <p:spPr>
          <a:xfrm>
            <a:off x="2955105" y="3135800"/>
            <a:ext cx="381600" cy="349200"/>
          </a:xfrm>
          <a:prstGeom prst="ellipse">
            <a:avLst/>
          </a:prstGeom>
          <a:solidFill>
            <a:srgbClr val="31E741"/>
          </a:solidFill>
          <a:ln>
            <a:noFill/>
          </a:ln>
          <a:effectLst>
            <a:outerShdw blurRad="57150" dist="19050" dir="5400000" algn="b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1" i="0" u="none" strike="noStrike" cap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9" name="Google Shape;639;g34ae4a7aaf4_0_314"/>
          <p:cNvSpPr/>
          <p:nvPr/>
        </p:nvSpPr>
        <p:spPr>
          <a:xfrm>
            <a:off x="4802150" y="3115423"/>
            <a:ext cx="381600" cy="349200"/>
          </a:xfrm>
          <a:prstGeom prst="ellipse">
            <a:avLst/>
          </a:prstGeom>
          <a:solidFill>
            <a:srgbClr val="B11BF8"/>
          </a:solidFill>
          <a:ln>
            <a:noFill/>
          </a:ln>
          <a:effectLst>
            <a:outerShdw blurRad="57150" dist="19050" dir="5400000" algn="b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1" i="0" u="none" strike="noStrike" cap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0" name="Google Shape;640;g34ae4a7aaf4_0_314"/>
          <p:cNvSpPr/>
          <p:nvPr/>
        </p:nvSpPr>
        <p:spPr>
          <a:xfrm>
            <a:off x="6576480" y="3115425"/>
            <a:ext cx="381600" cy="349200"/>
          </a:xfrm>
          <a:prstGeom prst="ellipse">
            <a:avLst/>
          </a:prstGeom>
          <a:solidFill>
            <a:srgbClr val="FF8211"/>
          </a:solidFill>
          <a:ln>
            <a:noFill/>
          </a:ln>
          <a:effectLst>
            <a:outerShdw blurRad="57150" dist="19050" dir="5400000" algn="b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1" i="0" u="none" strike="noStrike" cap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1" name="Google Shape;641;g34ae4a7aaf4_0_314"/>
          <p:cNvSpPr/>
          <p:nvPr/>
        </p:nvSpPr>
        <p:spPr>
          <a:xfrm>
            <a:off x="1087550" y="3171500"/>
            <a:ext cx="313200" cy="277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2" name="Google Shape;642;g34ae4a7aaf4_0_314"/>
          <p:cNvSpPr/>
          <p:nvPr/>
        </p:nvSpPr>
        <p:spPr>
          <a:xfrm>
            <a:off x="2989300" y="3171500"/>
            <a:ext cx="313200" cy="277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3" name="Google Shape;643;g34ae4a7aaf4_0_314"/>
          <p:cNvSpPr/>
          <p:nvPr/>
        </p:nvSpPr>
        <p:spPr>
          <a:xfrm>
            <a:off x="4836350" y="3151125"/>
            <a:ext cx="313200" cy="277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4" name="Google Shape;644;g34ae4a7aaf4_0_314"/>
          <p:cNvSpPr/>
          <p:nvPr/>
        </p:nvSpPr>
        <p:spPr>
          <a:xfrm>
            <a:off x="6610675" y="3148150"/>
            <a:ext cx="313200" cy="277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5" name="Google Shape;645;g34ae4a7aaf4_0_314"/>
          <p:cNvSpPr txBox="1"/>
          <p:nvPr/>
        </p:nvSpPr>
        <p:spPr>
          <a:xfrm>
            <a:off x="6655225" y="0"/>
            <a:ext cx="381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sz="1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6" name="Google Shape;646;g34ae4a7aaf4_0_314"/>
          <p:cNvSpPr txBox="1"/>
          <p:nvPr/>
        </p:nvSpPr>
        <p:spPr>
          <a:xfrm>
            <a:off x="1087550" y="3135800"/>
            <a:ext cx="381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sz="1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7" name="Google Shape;647;g34ae4a7aaf4_0_314"/>
          <p:cNvSpPr txBox="1"/>
          <p:nvPr/>
        </p:nvSpPr>
        <p:spPr>
          <a:xfrm>
            <a:off x="2989300" y="3135800"/>
            <a:ext cx="381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04</a:t>
            </a:r>
            <a:endParaRPr sz="1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8" name="Google Shape;648;g34ae4a7aaf4_0_314"/>
          <p:cNvSpPr txBox="1"/>
          <p:nvPr/>
        </p:nvSpPr>
        <p:spPr>
          <a:xfrm>
            <a:off x="4836350" y="3115425"/>
            <a:ext cx="381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05</a:t>
            </a:r>
            <a:endParaRPr sz="1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9" name="Google Shape;649;g34ae4a7aaf4_0_314"/>
          <p:cNvSpPr txBox="1"/>
          <p:nvPr/>
        </p:nvSpPr>
        <p:spPr>
          <a:xfrm>
            <a:off x="6610675" y="3115425"/>
            <a:ext cx="4275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06</a:t>
            </a:r>
            <a:endParaRPr sz="1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0" name="Google Shape;650;g34ae4a7aaf4_0_314"/>
          <p:cNvSpPr txBox="1"/>
          <p:nvPr/>
        </p:nvSpPr>
        <p:spPr>
          <a:xfrm>
            <a:off x="2804850" y="1882738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Зохиомж</a:t>
            </a:r>
            <a:endParaRPr sz="2000" b="1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1" name="Google Shape;651;g34ae4a7aaf4_0_314"/>
          <p:cNvSpPr txBox="1"/>
          <p:nvPr/>
        </p:nvSpPr>
        <p:spPr>
          <a:xfrm>
            <a:off x="2804850" y="2236925"/>
            <a:ext cx="204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33AFE7"/>
                </a:solidFill>
                <a:latin typeface="Oswald"/>
                <a:ea typeface="Oswald"/>
                <a:cs typeface="Oswald"/>
                <a:sym typeface="Oswald"/>
              </a:rPr>
              <a:t>Системийг шаардлагын дагуу загварчлан хэрэглэгчийн харах хэсгийг хөгжүүлэх</a:t>
            </a:r>
            <a:endParaRPr sz="1200" i="0" u="none" strike="noStrike" cap="none">
              <a:solidFill>
                <a:srgbClr val="33AFE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2" name="Google Shape;652;g34ae4a7aaf4_0_314"/>
          <p:cNvSpPr/>
          <p:nvPr/>
        </p:nvSpPr>
        <p:spPr>
          <a:xfrm>
            <a:off x="989300" y="1467616"/>
            <a:ext cx="381600" cy="349200"/>
          </a:xfrm>
          <a:prstGeom prst="ellipse">
            <a:avLst/>
          </a:prstGeom>
          <a:solidFill>
            <a:srgbClr val="E11A5B"/>
          </a:solidFill>
          <a:ln>
            <a:noFill/>
          </a:ln>
          <a:effectLst>
            <a:outerShdw blurRad="57150" dist="19050" dir="5400000" algn="b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1" i="0" u="none" strike="noStrike" cap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3" name="Google Shape;653;g34ae4a7aaf4_0_314"/>
          <p:cNvSpPr txBox="1"/>
          <p:nvPr/>
        </p:nvSpPr>
        <p:spPr>
          <a:xfrm>
            <a:off x="948400" y="1889675"/>
            <a:ext cx="1771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Шаардлага</a:t>
            </a:r>
            <a:endParaRPr sz="2000" b="1" i="0" u="none" strike="noStrike" cap="non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4" name="Google Shape;654;g34ae4a7aaf4_0_314"/>
          <p:cNvSpPr txBox="1"/>
          <p:nvPr/>
        </p:nvSpPr>
        <p:spPr>
          <a:xfrm>
            <a:off x="948400" y="2243875"/>
            <a:ext cx="204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E51955"/>
                </a:solidFill>
                <a:latin typeface="Oswald"/>
                <a:ea typeface="Oswald"/>
                <a:cs typeface="Oswald"/>
                <a:sym typeface="Oswald"/>
              </a:rPr>
              <a:t>Систем яаж ажилладаг байх, ямар байх шаардлагыг тодорхойлж диаграммчлах</a:t>
            </a:r>
            <a:endParaRPr sz="1200" i="0" u="none" strike="noStrike" cap="none">
              <a:solidFill>
                <a:srgbClr val="E5195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5" name="Google Shape;655;g34ae4a7aaf4_0_314"/>
          <p:cNvSpPr/>
          <p:nvPr/>
        </p:nvSpPr>
        <p:spPr>
          <a:xfrm>
            <a:off x="2919126" y="1467627"/>
            <a:ext cx="381600" cy="349200"/>
          </a:xfrm>
          <a:prstGeom prst="ellipse">
            <a:avLst/>
          </a:prstGeom>
          <a:solidFill>
            <a:srgbClr val="33AFE7"/>
          </a:solidFill>
          <a:ln>
            <a:noFill/>
          </a:ln>
          <a:effectLst>
            <a:outerShdw blurRad="57150" dist="19050" dir="5400000" algn="b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6" name="Google Shape;656;g34ae4a7aaf4_0_314"/>
          <p:cNvSpPr/>
          <p:nvPr/>
        </p:nvSpPr>
        <p:spPr>
          <a:xfrm>
            <a:off x="1023500" y="1503325"/>
            <a:ext cx="313200" cy="277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7" name="Google Shape;657;g34ae4a7aaf4_0_314"/>
          <p:cNvSpPr/>
          <p:nvPr/>
        </p:nvSpPr>
        <p:spPr>
          <a:xfrm>
            <a:off x="2953325" y="1503325"/>
            <a:ext cx="313200" cy="277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8" name="Google Shape;658;g34ae4a7aaf4_0_314"/>
          <p:cNvSpPr txBox="1"/>
          <p:nvPr/>
        </p:nvSpPr>
        <p:spPr>
          <a:xfrm>
            <a:off x="1023500" y="1467625"/>
            <a:ext cx="3132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sz="1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9" name="Google Shape;659;g34ae4a7aaf4_0_314"/>
          <p:cNvSpPr txBox="1"/>
          <p:nvPr/>
        </p:nvSpPr>
        <p:spPr>
          <a:xfrm>
            <a:off x="2953325" y="1467625"/>
            <a:ext cx="381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sz="1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1064</Words>
  <Application>Microsoft Office PowerPoint</Application>
  <PresentationFormat>On-screen Show (16:9)</PresentationFormat>
  <Paragraphs>236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Roboto Condensed Light</vt:lpstr>
      <vt:lpstr>Oswald</vt:lpstr>
      <vt:lpstr>Oswald SemiBold</vt:lpstr>
      <vt:lpstr>Oswald Light</vt:lpstr>
      <vt:lpstr>Arial</vt:lpstr>
      <vt:lpstr>Fira Code</vt:lpstr>
      <vt:lpstr>Fira Code Light</vt:lpstr>
      <vt:lpstr>Inter</vt:lpstr>
      <vt:lpstr>Open Sans</vt:lpstr>
      <vt:lpstr>Fira Code Medium</vt:lpstr>
      <vt:lpstr>Calibri</vt:lpstr>
      <vt:lpstr>Oswald Medium</vt:lpstr>
      <vt:lpstr>How to Code Workshop by Slidesgo</vt:lpstr>
      <vt:lpstr>ЦАХИМ СУРГАЛТЫН СИСТЕМ </vt:lpstr>
      <vt:lpstr>PowerPoint Presentation</vt:lpstr>
      <vt:lpstr>Удиртгал</vt:lpstr>
      <vt:lpstr>PowerPoint Presentation</vt:lpstr>
      <vt:lpstr>PowerPoint Presentation</vt:lpstr>
      <vt:lpstr>PowerPoint Presentation</vt:lpstr>
      <vt:lpstr>    /Ижил төстэй систем</vt:lpstr>
      <vt:lpstr>    /Манай системийн давуу тал нь</vt:lpstr>
      <vt:lpstr>/Систем хөгжүүлэлтийн үйл явц</vt:lpstr>
      <vt:lpstr>2. Судалгааны хэсэг</vt:lpstr>
      <vt:lpstr>PowerPoint Presentation</vt:lpstr>
      <vt:lpstr> /Use case диаграмм</vt:lpstr>
      <vt:lpstr>2.1</vt:lpstr>
      <vt:lpstr>1.3</vt:lpstr>
      <vt:lpstr>3</vt:lpstr>
      <vt:lpstr>PowerPoint Presentation</vt:lpstr>
      <vt:lpstr>PowerPoint Presentation</vt:lpstr>
      <vt:lpstr>/Өгөгдлийн сангийн тайлбар</vt:lpstr>
      <vt:lpstr>PowerPoint Presentation</vt:lpstr>
      <vt:lpstr>3. Үр дүн</vt:lpstr>
      <vt:lpstr>/Ашиглалтын туршилт</vt:lpstr>
      <vt:lpstr>4. Дүгнэлт</vt:lpstr>
      <vt:lpstr>/Дүгнэлт</vt:lpstr>
      <vt:lpstr>/Дүгнэлт</vt:lpstr>
      <vt:lpstr>/Дүгнэлт</vt:lpstr>
      <vt:lpstr>5. Загварын өөрчлөлт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5-5</dc:creator>
  <cp:lastModifiedBy>Odko Odko</cp:lastModifiedBy>
  <cp:revision>1</cp:revision>
  <dcterms:modified xsi:type="dcterms:W3CDTF">2025-05-08T07:30:30Z</dcterms:modified>
</cp:coreProperties>
</file>